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22"/>
  </p:notesMasterIdLst>
  <p:handoutMasterIdLst>
    <p:handoutMasterId r:id="rId23"/>
  </p:handoutMasterIdLst>
  <p:sldIdLst>
    <p:sldId id="276" r:id="rId5"/>
    <p:sldId id="290" r:id="rId6"/>
    <p:sldId id="257" r:id="rId7"/>
    <p:sldId id="291" r:id="rId8"/>
    <p:sldId id="298" r:id="rId9"/>
    <p:sldId id="452" r:id="rId10"/>
    <p:sldId id="302" r:id="rId11"/>
    <p:sldId id="457" r:id="rId12"/>
    <p:sldId id="459" r:id="rId13"/>
    <p:sldId id="454" r:id="rId14"/>
    <p:sldId id="324" r:id="rId15"/>
    <p:sldId id="326" r:id="rId16"/>
    <p:sldId id="328" r:id="rId17"/>
    <p:sldId id="334" r:id="rId18"/>
    <p:sldId id="458" r:id="rId19"/>
    <p:sldId id="456" r:id="rId20"/>
    <p:sldId id="352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ora Rios" initials="AR" lastIdx="28" clrIdx="0">
    <p:extLst>
      <p:ext uri="{19B8F6BF-5375-455C-9EA6-DF929625EA0E}">
        <p15:presenceInfo xmlns:p15="http://schemas.microsoft.com/office/powerpoint/2012/main" userId="S::a.rios@bfgroup.org::581ad494-11c2-4523-b8ee-749fed3108d5" providerId="AD"/>
      </p:ext>
    </p:extLst>
  </p:cmAuthor>
  <p:cmAuthor id="2" name="Beatrice Vanek" initials="BV" lastIdx="10" clrIdx="1">
    <p:extLst>
      <p:ext uri="{19B8F6BF-5375-455C-9EA6-DF929625EA0E}">
        <p15:presenceInfo xmlns:p15="http://schemas.microsoft.com/office/powerpoint/2012/main" userId="S::b.vanek@bfgroup.org::94d48434-a7a9-4051-8f74-210310a4c9e3" providerId="AD"/>
      </p:ext>
    </p:extLst>
  </p:cmAuthor>
  <p:cmAuthor id="3" name="Tarun Shesh" initials="TS" lastIdx="2" clrIdx="2">
    <p:extLst>
      <p:ext uri="{19B8F6BF-5375-455C-9EA6-DF929625EA0E}">
        <p15:presenceInfo xmlns:p15="http://schemas.microsoft.com/office/powerpoint/2012/main" userId="S::t.shesh@bfgroup.org::7be4436f-43b3-407c-8220-34bbff417668" providerId="AD"/>
      </p:ext>
    </p:extLst>
  </p:cmAuthor>
  <p:cmAuthor id="4" name="Christophe Pautrat" initials="CP" lastIdx="2" clrIdx="3">
    <p:extLst>
      <p:ext uri="{19B8F6BF-5375-455C-9EA6-DF929625EA0E}">
        <p15:presenceInfo xmlns:p15="http://schemas.microsoft.com/office/powerpoint/2012/main" userId="S::christophe.pautrat@erp-recycling.org::164c6325-1fae-4468-bca3-ac2c8ee105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A00"/>
    <a:srgbClr val="990000"/>
    <a:srgbClr val="7F7F7F"/>
    <a:srgbClr val="FF9933"/>
    <a:srgbClr val="CC0000"/>
    <a:srgbClr val="CC6600"/>
    <a:srgbClr val="FFCC99"/>
    <a:srgbClr val="FFFFCC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2" y="1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ce Vanek" userId="94d48434-a7a9-4051-8f74-210310a4c9e3" providerId="ADAL" clId="{CA1BE45D-6E4A-4785-9F3F-AA265A0CAF55}"/>
    <pc:docChg chg="undo custSel mod addSld delSld modSld sldOrd modMainMaster">
      <pc:chgData name="Beatrice Vanek" userId="94d48434-a7a9-4051-8f74-210310a4c9e3" providerId="ADAL" clId="{CA1BE45D-6E4A-4785-9F3F-AA265A0CAF55}" dt="2020-08-18T09:57:18.308" v="1414" actId="1076"/>
      <pc:docMkLst>
        <pc:docMk/>
      </pc:docMkLst>
      <pc:sldChg chg="del">
        <pc:chgData name="Beatrice Vanek" userId="94d48434-a7a9-4051-8f74-210310a4c9e3" providerId="ADAL" clId="{CA1BE45D-6E4A-4785-9F3F-AA265A0CAF55}" dt="2020-08-18T08:51:24.424" v="613" actId="47"/>
        <pc:sldMkLst>
          <pc:docMk/>
          <pc:sldMk cId="1196240249" sldId="256"/>
        </pc:sldMkLst>
      </pc:sldChg>
      <pc:sldChg chg="modSp mod modClrScheme chgLayout">
        <pc:chgData name="Beatrice Vanek" userId="94d48434-a7a9-4051-8f74-210310a4c9e3" providerId="ADAL" clId="{CA1BE45D-6E4A-4785-9F3F-AA265A0CAF55}" dt="2020-08-18T09:56:04.341" v="1413" actId="20577"/>
        <pc:sldMkLst>
          <pc:docMk/>
          <pc:sldMk cId="0" sldId="257"/>
        </pc:sldMkLst>
        <pc:spChg chg="mod">
          <ac:chgData name="Beatrice Vanek" userId="94d48434-a7a9-4051-8f74-210310a4c9e3" providerId="ADAL" clId="{CA1BE45D-6E4A-4785-9F3F-AA265A0CAF55}" dt="2020-08-18T08:56:51.223" v="697" actId="2711"/>
          <ac:spMkLst>
            <pc:docMk/>
            <pc:sldMk cId="0" sldId="257"/>
            <ac:spMk id="6" creationId="{00000000-0000-0000-0000-000000000000}"/>
          </ac:spMkLst>
        </pc:spChg>
        <pc:spChg chg="mod">
          <ac:chgData name="Beatrice Vanek" userId="94d48434-a7a9-4051-8f74-210310a4c9e3" providerId="ADAL" clId="{CA1BE45D-6E4A-4785-9F3F-AA265A0CAF55}" dt="2020-08-18T08:57:03.484" v="699" actId="14100"/>
          <ac:spMkLst>
            <pc:docMk/>
            <pc:sldMk cId="0" sldId="257"/>
            <ac:spMk id="7" creationId="{00000000-0000-0000-0000-000000000000}"/>
          </ac:spMkLst>
        </pc:spChg>
        <pc:spChg chg="mod">
          <ac:chgData name="Beatrice Vanek" userId="94d48434-a7a9-4051-8f74-210310a4c9e3" providerId="ADAL" clId="{CA1BE45D-6E4A-4785-9F3F-AA265A0CAF55}" dt="2020-08-18T09:56:04.341" v="1413" actId="20577"/>
          <ac:spMkLst>
            <pc:docMk/>
            <pc:sldMk cId="0" sldId="257"/>
            <ac:spMk id="8" creationId="{00000000-0000-0000-0000-000000000000}"/>
          </ac:spMkLst>
        </pc:spChg>
        <pc:spChg chg="mod ord">
          <ac:chgData name="Beatrice Vanek" userId="94d48434-a7a9-4051-8f74-210310a4c9e3" providerId="ADAL" clId="{CA1BE45D-6E4A-4785-9F3F-AA265A0CAF55}" dt="2020-08-18T08:55:37.811" v="649" actId="700"/>
          <ac:spMkLst>
            <pc:docMk/>
            <pc:sldMk cId="0" sldId="257"/>
            <ac:spMk id="10" creationId="{1704F8EB-41DD-485D-B0C3-3BF2C0B07BCB}"/>
          </ac:spMkLst>
        </pc:spChg>
        <pc:spChg chg="mod ord">
          <ac:chgData name="Beatrice Vanek" userId="94d48434-a7a9-4051-8f74-210310a4c9e3" providerId="ADAL" clId="{CA1BE45D-6E4A-4785-9F3F-AA265A0CAF55}" dt="2020-08-18T08:55:37.811" v="649" actId="700"/>
          <ac:spMkLst>
            <pc:docMk/>
            <pc:sldMk cId="0" sldId="257"/>
            <ac:spMk id="11" creationId="{2262BDD6-B2FA-4F16-B1CA-FE21A2D67CA3}"/>
          </ac:spMkLst>
        </pc:spChg>
      </pc:sldChg>
      <pc:sldChg chg="del">
        <pc:chgData name="Beatrice Vanek" userId="94d48434-a7a9-4051-8f74-210310a4c9e3" providerId="ADAL" clId="{CA1BE45D-6E4A-4785-9F3F-AA265A0CAF55}" dt="2020-08-18T08:51:32.782" v="630" actId="47"/>
        <pc:sldMkLst>
          <pc:docMk/>
          <pc:sldMk cId="4102654805" sldId="264"/>
        </pc:sldMkLst>
      </pc:sldChg>
      <pc:sldChg chg="del">
        <pc:chgData name="Beatrice Vanek" userId="94d48434-a7a9-4051-8f74-210310a4c9e3" providerId="ADAL" clId="{CA1BE45D-6E4A-4785-9F3F-AA265A0CAF55}" dt="2020-08-18T08:51:23.735" v="612" actId="47"/>
        <pc:sldMkLst>
          <pc:docMk/>
          <pc:sldMk cId="407296327" sldId="265"/>
        </pc:sldMkLst>
      </pc:sldChg>
      <pc:sldChg chg="del">
        <pc:chgData name="Beatrice Vanek" userId="94d48434-a7a9-4051-8f74-210310a4c9e3" providerId="ADAL" clId="{CA1BE45D-6E4A-4785-9F3F-AA265A0CAF55}" dt="2020-08-18T08:51:30.836" v="626" actId="47"/>
        <pc:sldMkLst>
          <pc:docMk/>
          <pc:sldMk cId="184692116" sldId="266"/>
        </pc:sldMkLst>
      </pc:sldChg>
      <pc:sldChg chg="del">
        <pc:chgData name="Beatrice Vanek" userId="94d48434-a7a9-4051-8f74-210310a4c9e3" providerId="ADAL" clId="{CA1BE45D-6E4A-4785-9F3F-AA265A0CAF55}" dt="2020-08-18T08:51:29.215" v="623" actId="47"/>
        <pc:sldMkLst>
          <pc:docMk/>
          <pc:sldMk cId="1502490541" sldId="267"/>
        </pc:sldMkLst>
      </pc:sldChg>
      <pc:sldChg chg="del">
        <pc:chgData name="Beatrice Vanek" userId="94d48434-a7a9-4051-8f74-210310a4c9e3" providerId="ADAL" clId="{CA1BE45D-6E4A-4785-9F3F-AA265A0CAF55}" dt="2020-08-18T08:51:24.986" v="614" actId="47"/>
        <pc:sldMkLst>
          <pc:docMk/>
          <pc:sldMk cId="1748537826" sldId="268"/>
        </pc:sldMkLst>
      </pc:sldChg>
      <pc:sldChg chg="del">
        <pc:chgData name="Beatrice Vanek" userId="94d48434-a7a9-4051-8f74-210310a4c9e3" providerId="ADAL" clId="{CA1BE45D-6E4A-4785-9F3F-AA265A0CAF55}" dt="2020-08-18T08:51:32.370" v="629" actId="47"/>
        <pc:sldMkLst>
          <pc:docMk/>
          <pc:sldMk cId="333063281" sldId="270"/>
        </pc:sldMkLst>
      </pc:sldChg>
      <pc:sldChg chg="del">
        <pc:chgData name="Beatrice Vanek" userId="94d48434-a7a9-4051-8f74-210310a4c9e3" providerId="ADAL" clId="{CA1BE45D-6E4A-4785-9F3F-AA265A0CAF55}" dt="2020-08-18T08:51:31.296" v="627" actId="47"/>
        <pc:sldMkLst>
          <pc:docMk/>
          <pc:sldMk cId="2928619021" sldId="274"/>
        </pc:sldMkLst>
      </pc:sldChg>
      <pc:sldChg chg="del">
        <pc:chgData name="Beatrice Vanek" userId="94d48434-a7a9-4051-8f74-210310a4c9e3" providerId="ADAL" clId="{CA1BE45D-6E4A-4785-9F3F-AA265A0CAF55}" dt="2020-08-18T08:51:31.956" v="628" actId="47"/>
        <pc:sldMkLst>
          <pc:docMk/>
          <pc:sldMk cId="3880802769" sldId="275"/>
        </pc:sldMkLst>
      </pc:sldChg>
      <pc:sldChg chg="del">
        <pc:chgData name="Beatrice Vanek" userId="94d48434-a7a9-4051-8f74-210310a4c9e3" providerId="ADAL" clId="{CA1BE45D-6E4A-4785-9F3F-AA265A0CAF55}" dt="2020-08-18T08:51:28.412" v="621" actId="47"/>
        <pc:sldMkLst>
          <pc:docMk/>
          <pc:sldMk cId="2596820466" sldId="278"/>
        </pc:sldMkLst>
      </pc:sldChg>
      <pc:sldChg chg="del">
        <pc:chgData name="Beatrice Vanek" userId="94d48434-a7a9-4051-8f74-210310a4c9e3" providerId="ADAL" clId="{CA1BE45D-6E4A-4785-9F3F-AA265A0CAF55}" dt="2020-08-18T08:51:28.782" v="622" actId="47"/>
        <pc:sldMkLst>
          <pc:docMk/>
          <pc:sldMk cId="1359640764" sldId="280"/>
        </pc:sldMkLst>
      </pc:sldChg>
      <pc:sldChg chg="del">
        <pc:chgData name="Beatrice Vanek" userId="94d48434-a7a9-4051-8f74-210310a4c9e3" providerId="ADAL" clId="{CA1BE45D-6E4A-4785-9F3F-AA265A0CAF55}" dt="2020-08-18T08:51:27.819" v="620" actId="47"/>
        <pc:sldMkLst>
          <pc:docMk/>
          <pc:sldMk cId="3049454256" sldId="281"/>
        </pc:sldMkLst>
      </pc:sldChg>
      <pc:sldChg chg="del">
        <pc:chgData name="Beatrice Vanek" userId="94d48434-a7a9-4051-8f74-210310a4c9e3" providerId="ADAL" clId="{CA1BE45D-6E4A-4785-9F3F-AA265A0CAF55}" dt="2020-08-18T08:51:26.205" v="616" actId="47"/>
        <pc:sldMkLst>
          <pc:docMk/>
          <pc:sldMk cId="3129648617" sldId="282"/>
        </pc:sldMkLst>
      </pc:sldChg>
      <pc:sldChg chg="del">
        <pc:chgData name="Beatrice Vanek" userId="94d48434-a7a9-4051-8f74-210310a4c9e3" providerId="ADAL" clId="{CA1BE45D-6E4A-4785-9F3F-AA265A0CAF55}" dt="2020-08-18T08:51:27.405" v="619" actId="47"/>
        <pc:sldMkLst>
          <pc:docMk/>
          <pc:sldMk cId="334850960" sldId="283"/>
        </pc:sldMkLst>
      </pc:sldChg>
      <pc:sldChg chg="del">
        <pc:chgData name="Beatrice Vanek" userId="94d48434-a7a9-4051-8f74-210310a4c9e3" providerId="ADAL" clId="{CA1BE45D-6E4A-4785-9F3F-AA265A0CAF55}" dt="2020-08-18T08:51:25.442" v="615" actId="47"/>
        <pc:sldMkLst>
          <pc:docMk/>
          <pc:sldMk cId="1101182773" sldId="284"/>
        </pc:sldMkLst>
      </pc:sldChg>
      <pc:sldChg chg="del">
        <pc:chgData name="Beatrice Vanek" userId="94d48434-a7a9-4051-8f74-210310a4c9e3" providerId="ADAL" clId="{CA1BE45D-6E4A-4785-9F3F-AA265A0CAF55}" dt="2020-08-18T08:51:26.540" v="617" actId="47"/>
        <pc:sldMkLst>
          <pc:docMk/>
          <pc:sldMk cId="622380548" sldId="285"/>
        </pc:sldMkLst>
      </pc:sldChg>
      <pc:sldChg chg="del">
        <pc:chgData name="Beatrice Vanek" userId="94d48434-a7a9-4051-8f74-210310a4c9e3" providerId="ADAL" clId="{CA1BE45D-6E4A-4785-9F3F-AA265A0CAF55}" dt="2020-08-18T08:51:27.054" v="618" actId="47"/>
        <pc:sldMkLst>
          <pc:docMk/>
          <pc:sldMk cId="1898300863" sldId="286"/>
        </pc:sldMkLst>
      </pc:sldChg>
      <pc:sldChg chg="del">
        <pc:chgData name="Beatrice Vanek" userId="94d48434-a7a9-4051-8f74-210310a4c9e3" providerId="ADAL" clId="{CA1BE45D-6E4A-4785-9F3F-AA265A0CAF55}" dt="2020-08-18T08:51:29.838" v="624" actId="47"/>
        <pc:sldMkLst>
          <pc:docMk/>
          <pc:sldMk cId="371822220" sldId="288"/>
        </pc:sldMkLst>
      </pc:sldChg>
      <pc:sldChg chg="del">
        <pc:chgData name="Beatrice Vanek" userId="94d48434-a7a9-4051-8f74-210310a4c9e3" providerId="ADAL" clId="{CA1BE45D-6E4A-4785-9F3F-AA265A0CAF55}" dt="2020-08-18T08:51:30.209" v="625" actId="47"/>
        <pc:sldMkLst>
          <pc:docMk/>
          <pc:sldMk cId="3668842309" sldId="289"/>
        </pc:sldMkLst>
      </pc:sldChg>
      <pc:sldChg chg="modSp mod modClrScheme chgLayout">
        <pc:chgData name="Beatrice Vanek" userId="94d48434-a7a9-4051-8f74-210310a4c9e3" providerId="ADAL" clId="{CA1BE45D-6E4A-4785-9F3F-AA265A0CAF55}" dt="2020-08-18T09:05:14.162" v="748" actId="20577"/>
        <pc:sldMkLst>
          <pc:docMk/>
          <pc:sldMk cId="2520322384" sldId="290"/>
        </pc:sldMkLst>
        <pc:spChg chg="mod ord">
          <ac:chgData name="Beatrice Vanek" userId="94d48434-a7a9-4051-8f74-210310a4c9e3" providerId="ADAL" clId="{CA1BE45D-6E4A-4785-9F3F-AA265A0CAF55}" dt="2020-08-18T08:54:37.513" v="642" actId="700"/>
          <ac:spMkLst>
            <pc:docMk/>
            <pc:sldMk cId="2520322384" sldId="290"/>
            <ac:spMk id="6" creationId="{0976A5DF-7076-4B2B-9948-4CBA162E4F04}"/>
          </ac:spMkLst>
        </pc:spChg>
        <pc:spChg chg="mod ord">
          <ac:chgData name="Beatrice Vanek" userId="94d48434-a7a9-4051-8f74-210310a4c9e3" providerId="ADAL" clId="{CA1BE45D-6E4A-4785-9F3F-AA265A0CAF55}" dt="2020-08-18T08:54:37.513" v="642" actId="700"/>
          <ac:spMkLst>
            <pc:docMk/>
            <pc:sldMk cId="2520322384" sldId="290"/>
            <ac:spMk id="7" creationId="{92157F83-DF8D-4BEA-84B1-76F4F969D4DA}"/>
          </ac:spMkLst>
        </pc:spChg>
        <pc:spChg chg="mod ord">
          <ac:chgData name="Beatrice Vanek" userId="94d48434-a7a9-4051-8f74-210310a4c9e3" providerId="ADAL" clId="{CA1BE45D-6E4A-4785-9F3F-AA265A0CAF55}" dt="2020-08-18T09:05:14.162" v="748" actId="20577"/>
          <ac:spMkLst>
            <pc:docMk/>
            <pc:sldMk cId="2520322384" sldId="290"/>
            <ac:spMk id="9" creationId="{FE21330D-BF5F-4150-8A45-4BFEA652CF75}"/>
          </ac:spMkLst>
        </pc:spChg>
        <pc:spChg chg="mod ord">
          <ac:chgData name="Beatrice Vanek" userId="94d48434-a7a9-4051-8f74-210310a4c9e3" providerId="ADAL" clId="{CA1BE45D-6E4A-4785-9F3F-AA265A0CAF55}" dt="2020-08-18T08:54:37.513" v="642" actId="700"/>
          <ac:spMkLst>
            <pc:docMk/>
            <pc:sldMk cId="2520322384" sldId="290"/>
            <ac:spMk id="13" creationId="{859D66B0-10F3-C64D-949F-D5081113B337}"/>
          </ac:spMkLst>
        </pc:spChg>
      </pc:sldChg>
      <pc:sldChg chg="modSp mod">
        <pc:chgData name="Beatrice Vanek" userId="94d48434-a7a9-4051-8f74-210310a4c9e3" providerId="ADAL" clId="{CA1BE45D-6E4A-4785-9F3F-AA265A0CAF55}" dt="2020-08-18T08:58:31.647" v="704" actId="207"/>
        <pc:sldMkLst>
          <pc:docMk/>
          <pc:sldMk cId="2039886221" sldId="291"/>
        </pc:sldMkLst>
        <pc:spChg chg="mod">
          <ac:chgData name="Beatrice Vanek" userId="94d48434-a7a9-4051-8f74-210310a4c9e3" providerId="ADAL" clId="{CA1BE45D-6E4A-4785-9F3F-AA265A0CAF55}" dt="2020-08-18T08:58:31.647" v="704" actId="207"/>
          <ac:spMkLst>
            <pc:docMk/>
            <pc:sldMk cId="2039886221" sldId="291"/>
            <ac:spMk id="9" creationId="{FE21330D-BF5F-4150-8A45-4BFEA652CF75}"/>
          </ac:spMkLst>
        </pc:spChg>
      </pc:sldChg>
      <pc:sldChg chg="add del">
        <pc:chgData name="Beatrice Vanek" userId="94d48434-a7a9-4051-8f74-210310a4c9e3" providerId="ADAL" clId="{CA1BE45D-6E4A-4785-9F3F-AA265A0CAF55}" dt="2020-08-18T08:12:12.764" v="1" actId="47"/>
        <pc:sldMkLst>
          <pc:docMk/>
          <pc:sldMk cId="2563458899" sldId="298"/>
        </pc:sldMkLst>
      </pc:sldChg>
      <pc:sldChg chg="modSp mod">
        <pc:chgData name="Beatrice Vanek" userId="94d48434-a7a9-4051-8f74-210310a4c9e3" providerId="ADAL" clId="{CA1BE45D-6E4A-4785-9F3F-AA265A0CAF55}" dt="2020-08-18T08:59:01.862" v="705" actId="1076"/>
        <pc:sldMkLst>
          <pc:docMk/>
          <pc:sldMk cId="3742155210" sldId="302"/>
        </pc:sldMkLst>
        <pc:spChg chg="mod">
          <ac:chgData name="Beatrice Vanek" userId="94d48434-a7a9-4051-8f74-210310a4c9e3" providerId="ADAL" clId="{CA1BE45D-6E4A-4785-9F3F-AA265A0CAF55}" dt="2020-08-18T08:59:01.862" v="705" actId="1076"/>
          <ac:spMkLst>
            <pc:docMk/>
            <pc:sldMk cId="3742155210" sldId="302"/>
            <ac:spMk id="2" creationId="{EB18CA21-3F18-714E-B1FE-5ABC02599518}"/>
          </ac:spMkLst>
        </pc:spChg>
      </pc:sldChg>
      <pc:sldChg chg="addSp delSp mod">
        <pc:chgData name="Beatrice Vanek" userId="94d48434-a7a9-4051-8f74-210310a4c9e3" providerId="ADAL" clId="{CA1BE45D-6E4A-4785-9F3F-AA265A0CAF55}" dt="2020-08-18T08:55:14.949" v="645" actId="22"/>
        <pc:sldMkLst>
          <pc:docMk/>
          <pc:sldMk cId="3843878563" sldId="324"/>
        </pc:sldMkLst>
        <pc:picChg chg="add del">
          <ac:chgData name="Beatrice Vanek" userId="94d48434-a7a9-4051-8f74-210310a4c9e3" providerId="ADAL" clId="{CA1BE45D-6E4A-4785-9F3F-AA265A0CAF55}" dt="2020-08-18T08:55:14.949" v="645" actId="22"/>
          <ac:picMkLst>
            <pc:docMk/>
            <pc:sldMk cId="3843878563" sldId="324"/>
            <ac:picMk id="5" creationId="{D8C0B738-9662-4132-B46C-0DC8C7FF1809}"/>
          </ac:picMkLst>
        </pc:picChg>
      </pc:sldChg>
      <pc:sldChg chg="addSp delSp modSp mod">
        <pc:chgData name="Beatrice Vanek" userId="94d48434-a7a9-4051-8f74-210310a4c9e3" providerId="ADAL" clId="{CA1BE45D-6E4A-4785-9F3F-AA265A0CAF55}" dt="2020-08-18T09:39:18.048" v="1388" actId="478"/>
        <pc:sldMkLst>
          <pc:docMk/>
          <pc:sldMk cId="186192483" sldId="326"/>
        </pc:sldMkLst>
        <pc:spChg chg="del mod">
          <ac:chgData name="Beatrice Vanek" userId="94d48434-a7a9-4051-8f74-210310a4c9e3" providerId="ADAL" clId="{CA1BE45D-6E4A-4785-9F3F-AA265A0CAF55}" dt="2020-08-18T09:39:18.048" v="1388" actId="478"/>
          <ac:spMkLst>
            <pc:docMk/>
            <pc:sldMk cId="186192483" sldId="326"/>
            <ac:spMk id="71" creationId="{A9B29589-2107-344C-8945-5C2B784A3D93}"/>
          </ac:spMkLst>
        </pc:spChg>
        <pc:spChg chg="del">
          <ac:chgData name="Beatrice Vanek" userId="94d48434-a7a9-4051-8f74-210310a4c9e3" providerId="ADAL" clId="{CA1BE45D-6E4A-4785-9F3F-AA265A0CAF55}" dt="2020-08-18T09:39:15.459" v="1385" actId="478"/>
          <ac:spMkLst>
            <pc:docMk/>
            <pc:sldMk cId="186192483" sldId="326"/>
            <ac:spMk id="79" creationId="{4057ED24-098D-D940-96E2-86FC51989477}"/>
          </ac:spMkLst>
        </pc:spChg>
        <pc:picChg chg="add">
          <ac:chgData name="Beatrice Vanek" userId="94d48434-a7a9-4051-8f74-210310a4c9e3" providerId="ADAL" clId="{CA1BE45D-6E4A-4785-9F3F-AA265A0CAF55}" dt="2020-08-18T08:55:18.333" v="646" actId="22"/>
          <ac:picMkLst>
            <pc:docMk/>
            <pc:sldMk cId="186192483" sldId="326"/>
            <ac:picMk id="2" creationId="{2649A081-38FC-4D45-A53D-1BF61E84E8AF}"/>
          </ac:picMkLst>
        </pc:picChg>
      </pc:sldChg>
      <pc:sldChg chg="addSp mod">
        <pc:chgData name="Beatrice Vanek" userId="94d48434-a7a9-4051-8f74-210310a4c9e3" providerId="ADAL" clId="{CA1BE45D-6E4A-4785-9F3F-AA265A0CAF55}" dt="2020-08-18T08:55:21.263" v="647" actId="22"/>
        <pc:sldMkLst>
          <pc:docMk/>
          <pc:sldMk cId="1762516814" sldId="328"/>
        </pc:sldMkLst>
        <pc:picChg chg="add">
          <ac:chgData name="Beatrice Vanek" userId="94d48434-a7a9-4051-8f74-210310a4c9e3" providerId="ADAL" clId="{CA1BE45D-6E4A-4785-9F3F-AA265A0CAF55}" dt="2020-08-18T08:55:21.263" v="647" actId="22"/>
          <ac:picMkLst>
            <pc:docMk/>
            <pc:sldMk cId="1762516814" sldId="328"/>
            <ac:picMk id="2" creationId="{60BC2653-2F49-488F-8313-1A7EC935DA09}"/>
          </ac:picMkLst>
        </pc:picChg>
      </pc:sldChg>
      <pc:sldChg chg="addSp mod">
        <pc:chgData name="Beatrice Vanek" userId="94d48434-a7a9-4051-8f74-210310a4c9e3" providerId="ADAL" clId="{CA1BE45D-6E4A-4785-9F3F-AA265A0CAF55}" dt="2020-08-18T08:55:22.912" v="648" actId="22"/>
        <pc:sldMkLst>
          <pc:docMk/>
          <pc:sldMk cId="152806621" sldId="334"/>
        </pc:sldMkLst>
        <pc:picChg chg="add">
          <ac:chgData name="Beatrice Vanek" userId="94d48434-a7a9-4051-8f74-210310a4c9e3" providerId="ADAL" clId="{CA1BE45D-6E4A-4785-9F3F-AA265A0CAF55}" dt="2020-08-18T08:55:22.912" v="648" actId="22"/>
          <ac:picMkLst>
            <pc:docMk/>
            <pc:sldMk cId="152806621" sldId="334"/>
            <ac:picMk id="2" creationId="{2E03F801-236C-4092-A89A-83D1B80FB529}"/>
          </ac:picMkLst>
        </pc:picChg>
      </pc:sldChg>
      <pc:sldChg chg="addSp delSp modSp mod setBg setClrOvrMap">
        <pc:chgData name="Beatrice Vanek" userId="94d48434-a7a9-4051-8f74-210310a4c9e3" providerId="ADAL" clId="{CA1BE45D-6E4A-4785-9F3F-AA265A0CAF55}" dt="2020-08-18T09:42:59.954" v="1412" actId="1076"/>
        <pc:sldMkLst>
          <pc:docMk/>
          <pc:sldMk cId="1885436864" sldId="352"/>
        </pc:sldMkLst>
        <pc:spChg chg="mod">
          <ac:chgData name="Beatrice Vanek" userId="94d48434-a7a9-4051-8f74-210310a4c9e3" providerId="ADAL" clId="{CA1BE45D-6E4A-4785-9F3F-AA265A0CAF55}" dt="2020-08-18T09:42:16.969" v="1402" actId="26606"/>
          <ac:spMkLst>
            <pc:docMk/>
            <pc:sldMk cId="1885436864" sldId="352"/>
            <ac:spMk id="2" creationId="{112009E8-AFC3-42D8-8944-0251A607D655}"/>
          </ac:spMkLst>
        </pc:spChg>
        <pc:spChg chg="del">
          <ac:chgData name="Beatrice Vanek" userId="94d48434-a7a9-4051-8f74-210310a4c9e3" providerId="ADAL" clId="{CA1BE45D-6E4A-4785-9F3F-AA265A0CAF55}" dt="2020-08-18T09:41:13.061" v="1395" actId="478"/>
          <ac:spMkLst>
            <pc:docMk/>
            <pc:sldMk cId="1885436864" sldId="352"/>
            <ac:spMk id="3" creationId="{11832FE0-1110-4FE2-B986-913DC3D92ECF}"/>
          </ac:spMkLst>
        </pc:spChg>
        <pc:spChg chg="del">
          <ac:chgData name="Beatrice Vanek" userId="94d48434-a7a9-4051-8f74-210310a4c9e3" providerId="ADAL" clId="{CA1BE45D-6E4A-4785-9F3F-AA265A0CAF55}" dt="2020-08-18T09:41:21.819" v="1398" actId="478"/>
          <ac:spMkLst>
            <pc:docMk/>
            <pc:sldMk cId="1885436864" sldId="352"/>
            <ac:spMk id="4" creationId="{76FB928B-A777-4768-82DB-775DECBC069D}"/>
          </ac:spMkLst>
        </pc:spChg>
        <pc:spChg chg="mod ord">
          <ac:chgData name="Beatrice Vanek" userId="94d48434-a7a9-4051-8f74-210310a4c9e3" providerId="ADAL" clId="{CA1BE45D-6E4A-4785-9F3F-AA265A0CAF55}" dt="2020-08-18T09:42:16.969" v="1402" actId="26606"/>
          <ac:spMkLst>
            <pc:docMk/>
            <pc:sldMk cId="1885436864" sldId="352"/>
            <ac:spMk id="7" creationId="{9E3A5986-9E76-5D4A-BB0F-036637231D95}"/>
          </ac:spMkLst>
        </pc:spChg>
        <pc:spChg chg="ord">
          <ac:chgData name="Beatrice Vanek" userId="94d48434-a7a9-4051-8f74-210310a4c9e3" providerId="ADAL" clId="{CA1BE45D-6E4A-4785-9F3F-AA265A0CAF55}" dt="2020-08-18T09:42:16.969" v="1402" actId="26606"/>
          <ac:spMkLst>
            <pc:docMk/>
            <pc:sldMk cId="1885436864" sldId="352"/>
            <ac:spMk id="8" creationId="{C752D25E-F50F-B843-A05F-293E0A63CA9A}"/>
          </ac:spMkLst>
        </pc:spChg>
        <pc:spChg chg="mod">
          <ac:chgData name="Beatrice Vanek" userId="94d48434-a7a9-4051-8f74-210310a4c9e3" providerId="ADAL" clId="{CA1BE45D-6E4A-4785-9F3F-AA265A0CAF55}" dt="2020-08-18T09:42:16.969" v="1402" actId="26606"/>
          <ac:spMkLst>
            <pc:docMk/>
            <pc:sldMk cId="1885436864" sldId="352"/>
            <ac:spMk id="11" creationId="{A6398AF7-A9D3-F248-9B3C-A8A179C8E363}"/>
          </ac:spMkLst>
        </pc:spChg>
        <pc:spChg chg="mod ord">
          <ac:chgData name="Beatrice Vanek" userId="94d48434-a7a9-4051-8f74-210310a4c9e3" providerId="ADAL" clId="{CA1BE45D-6E4A-4785-9F3F-AA265A0CAF55}" dt="2020-08-18T09:42:16.969" v="1402" actId="26606"/>
          <ac:spMkLst>
            <pc:docMk/>
            <pc:sldMk cId="1885436864" sldId="352"/>
            <ac:spMk id="14" creationId="{9D4D06AE-C970-5D42-B84D-2AD521DA9BA5}"/>
          </ac:spMkLst>
        </pc:spChg>
        <pc:spChg chg="add mod ord">
          <ac:chgData name="Beatrice Vanek" userId="94d48434-a7a9-4051-8f74-210310a4c9e3" providerId="ADAL" clId="{CA1BE45D-6E4A-4785-9F3F-AA265A0CAF55}" dt="2020-08-18T09:42:59.954" v="1412" actId="1076"/>
          <ac:spMkLst>
            <pc:docMk/>
            <pc:sldMk cId="1885436864" sldId="352"/>
            <ac:spMk id="15" creationId="{7B7FC598-7740-4FF8-838B-EBB1D5B57130}"/>
          </ac:spMkLst>
        </pc:spChg>
        <pc:spChg chg="add">
          <ac:chgData name="Beatrice Vanek" userId="94d48434-a7a9-4051-8f74-210310a4c9e3" providerId="ADAL" clId="{CA1BE45D-6E4A-4785-9F3F-AA265A0CAF55}" dt="2020-08-18T09:42:16.969" v="1402" actId="26606"/>
          <ac:spMkLst>
            <pc:docMk/>
            <pc:sldMk cId="1885436864" sldId="352"/>
            <ac:spMk id="19" creationId="{0671A8AE-40A1-4631-A6B8-581AFF065482}"/>
          </ac:spMkLst>
        </pc:spChg>
        <pc:spChg chg="add">
          <ac:chgData name="Beatrice Vanek" userId="94d48434-a7a9-4051-8f74-210310a4c9e3" providerId="ADAL" clId="{CA1BE45D-6E4A-4785-9F3F-AA265A0CAF55}" dt="2020-08-18T09:42:16.969" v="1402" actId="26606"/>
          <ac:spMkLst>
            <pc:docMk/>
            <pc:sldMk cId="1885436864" sldId="352"/>
            <ac:spMk id="21" creationId="{AB58EF07-17C2-48CF-ABB0-EEF1F17CB8F0}"/>
          </ac:spMkLst>
        </pc:spChg>
        <pc:spChg chg="add">
          <ac:chgData name="Beatrice Vanek" userId="94d48434-a7a9-4051-8f74-210310a4c9e3" providerId="ADAL" clId="{CA1BE45D-6E4A-4785-9F3F-AA265A0CAF55}" dt="2020-08-18T09:42:16.969" v="1402" actId="26606"/>
          <ac:spMkLst>
            <pc:docMk/>
            <pc:sldMk cId="1885436864" sldId="352"/>
            <ac:spMk id="23" creationId="{AF2F604E-43BE-4DC3-B983-E071523364F8}"/>
          </ac:spMkLst>
        </pc:spChg>
        <pc:spChg chg="add">
          <ac:chgData name="Beatrice Vanek" userId="94d48434-a7a9-4051-8f74-210310a4c9e3" providerId="ADAL" clId="{CA1BE45D-6E4A-4785-9F3F-AA265A0CAF55}" dt="2020-08-18T09:42:16.969" v="1402" actId="26606"/>
          <ac:spMkLst>
            <pc:docMk/>
            <pc:sldMk cId="1885436864" sldId="352"/>
            <ac:spMk id="25" creationId="{08C9B587-E65E-4B52-B37C-ABEBB6E87928}"/>
          </ac:spMkLst>
        </pc:spChg>
        <pc:picChg chg="add mod ord">
          <ac:chgData name="Beatrice Vanek" userId="94d48434-a7a9-4051-8f74-210310a4c9e3" providerId="ADAL" clId="{CA1BE45D-6E4A-4785-9F3F-AA265A0CAF55}" dt="2020-08-18T09:42:22.737" v="1403" actId="1076"/>
          <ac:picMkLst>
            <pc:docMk/>
            <pc:sldMk cId="1885436864" sldId="352"/>
            <ac:picMk id="6" creationId="{A7C1EB11-9A0D-4F90-9759-C050BE7CE43E}"/>
          </ac:picMkLst>
        </pc:picChg>
      </pc:sldChg>
      <pc:sldChg chg="del">
        <pc:chgData name="Beatrice Vanek" userId="94d48434-a7a9-4051-8f74-210310a4c9e3" providerId="ADAL" clId="{CA1BE45D-6E4A-4785-9F3F-AA265A0CAF55}" dt="2020-08-18T08:51:22.609" v="611" actId="47"/>
        <pc:sldMkLst>
          <pc:docMk/>
          <pc:sldMk cId="3341665424" sldId="453"/>
        </pc:sldMkLst>
      </pc:sldChg>
      <pc:sldChg chg="addSp delSp modSp mod ord">
        <pc:chgData name="Beatrice Vanek" userId="94d48434-a7a9-4051-8f74-210310a4c9e3" providerId="ADAL" clId="{CA1BE45D-6E4A-4785-9F3F-AA265A0CAF55}" dt="2020-08-18T09:27:45.830" v="1292" actId="2165"/>
        <pc:sldMkLst>
          <pc:docMk/>
          <pc:sldMk cId="3069627678" sldId="456"/>
        </pc:sldMkLst>
        <pc:spChg chg="mod">
          <ac:chgData name="Beatrice Vanek" userId="94d48434-a7a9-4051-8f74-210310a4c9e3" providerId="ADAL" clId="{CA1BE45D-6E4A-4785-9F3F-AA265A0CAF55}" dt="2020-08-18T08:22:48.299" v="51" actId="790"/>
          <ac:spMkLst>
            <pc:docMk/>
            <pc:sldMk cId="3069627678" sldId="456"/>
            <ac:spMk id="2" creationId="{59F2FEF0-D6B3-46D1-BA44-48235D79CD9D}"/>
          </ac:spMkLst>
        </pc:spChg>
        <pc:spChg chg="mod">
          <ac:chgData name="Beatrice Vanek" userId="94d48434-a7a9-4051-8f74-210310a4c9e3" providerId="ADAL" clId="{CA1BE45D-6E4A-4785-9F3F-AA265A0CAF55}" dt="2020-08-18T08:27:59.582" v="159" actId="1076"/>
          <ac:spMkLst>
            <pc:docMk/>
            <pc:sldMk cId="3069627678" sldId="456"/>
            <ac:spMk id="3" creationId="{D8440338-73F2-4FBC-B703-84FEE6BA5793}"/>
          </ac:spMkLst>
        </pc:spChg>
        <pc:spChg chg="del">
          <ac:chgData name="Beatrice Vanek" userId="94d48434-a7a9-4051-8f74-210310a4c9e3" providerId="ADAL" clId="{CA1BE45D-6E4A-4785-9F3F-AA265A0CAF55}" dt="2020-08-18T08:26:22.224" v="82" actId="478"/>
          <ac:spMkLst>
            <pc:docMk/>
            <pc:sldMk cId="3069627678" sldId="456"/>
            <ac:spMk id="4" creationId="{E2FA82CF-E98A-4EA7-8F6E-6B75E944D7F5}"/>
          </ac:spMkLst>
        </pc:spChg>
        <pc:spChg chg="add mod">
          <ac:chgData name="Beatrice Vanek" userId="94d48434-a7a9-4051-8f74-210310a4c9e3" providerId="ADAL" clId="{CA1BE45D-6E4A-4785-9F3F-AA265A0CAF55}" dt="2020-08-18T08:26:23.019" v="83"/>
          <ac:spMkLst>
            <pc:docMk/>
            <pc:sldMk cId="3069627678" sldId="456"/>
            <ac:spMk id="7" creationId="{3DE309B0-EA57-4E12-856E-8B567C9619B7}"/>
          </ac:spMkLst>
        </pc:spChg>
        <pc:graphicFrameChg chg="add mod modGraphic">
          <ac:chgData name="Beatrice Vanek" userId="94d48434-a7a9-4051-8f74-210310a4c9e3" providerId="ADAL" clId="{CA1BE45D-6E4A-4785-9F3F-AA265A0CAF55}" dt="2020-08-18T09:27:45.830" v="1292" actId="2165"/>
          <ac:graphicFrameMkLst>
            <pc:docMk/>
            <pc:sldMk cId="3069627678" sldId="456"/>
            <ac:graphicFrameMk id="6" creationId="{8A015198-D997-4D21-A8C7-0EA04E1BF5CE}"/>
          </ac:graphicFrameMkLst>
        </pc:graphicFrameChg>
        <pc:picChg chg="del mod">
          <ac:chgData name="Beatrice Vanek" userId="94d48434-a7a9-4051-8f74-210310a4c9e3" providerId="ADAL" clId="{CA1BE45D-6E4A-4785-9F3F-AA265A0CAF55}" dt="2020-08-18T08:21:28.322" v="50" actId="478"/>
          <ac:picMkLst>
            <pc:docMk/>
            <pc:sldMk cId="3069627678" sldId="456"/>
            <ac:picMk id="5" creationId="{95FF5C3A-73D0-4F11-A65D-DEAE14C43D02}"/>
          </ac:picMkLst>
        </pc:picChg>
      </pc:sldChg>
      <pc:sldChg chg="addSp delSp modSp new mod modClrScheme chgLayout">
        <pc:chgData name="Beatrice Vanek" userId="94d48434-a7a9-4051-8f74-210310a4c9e3" providerId="ADAL" clId="{CA1BE45D-6E4A-4785-9F3F-AA265A0CAF55}" dt="2020-08-18T09:05:57.150" v="785" actId="20577"/>
        <pc:sldMkLst>
          <pc:docMk/>
          <pc:sldMk cId="2082774467" sldId="457"/>
        </pc:sldMkLst>
        <pc:spChg chg="del mod ord">
          <ac:chgData name="Beatrice Vanek" userId="94d48434-a7a9-4051-8f74-210310a4c9e3" providerId="ADAL" clId="{CA1BE45D-6E4A-4785-9F3F-AA265A0CAF55}" dt="2020-08-18T08:59:27.880" v="707" actId="700"/>
          <ac:spMkLst>
            <pc:docMk/>
            <pc:sldMk cId="2082774467" sldId="457"/>
            <ac:spMk id="2" creationId="{A390E496-B004-4007-ABDF-51C1976B627D}"/>
          </ac:spMkLst>
        </pc:spChg>
        <pc:spChg chg="del mod ord">
          <ac:chgData name="Beatrice Vanek" userId="94d48434-a7a9-4051-8f74-210310a4c9e3" providerId="ADAL" clId="{CA1BE45D-6E4A-4785-9F3F-AA265A0CAF55}" dt="2020-08-18T08:59:27.880" v="707" actId="700"/>
          <ac:spMkLst>
            <pc:docMk/>
            <pc:sldMk cId="2082774467" sldId="457"/>
            <ac:spMk id="3" creationId="{604E4048-05CE-486C-AD10-9E975AF0FBD3}"/>
          </ac:spMkLst>
        </pc:spChg>
        <pc:spChg chg="mod ord">
          <ac:chgData name="Beatrice Vanek" userId="94d48434-a7a9-4051-8f74-210310a4c9e3" providerId="ADAL" clId="{CA1BE45D-6E4A-4785-9F3F-AA265A0CAF55}" dt="2020-08-18T08:59:27.880" v="707" actId="700"/>
          <ac:spMkLst>
            <pc:docMk/>
            <pc:sldMk cId="2082774467" sldId="457"/>
            <ac:spMk id="4" creationId="{7096EE95-44DE-4C8B-91FA-6D4AAB55F4DC}"/>
          </ac:spMkLst>
        </pc:spChg>
        <pc:spChg chg="mod ord">
          <ac:chgData name="Beatrice Vanek" userId="94d48434-a7a9-4051-8f74-210310a4c9e3" providerId="ADAL" clId="{CA1BE45D-6E4A-4785-9F3F-AA265A0CAF55}" dt="2020-08-18T08:59:27.880" v="707" actId="700"/>
          <ac:spMkLst>
            <pc:docMk/>
            <pc:sldMk cId="2082774467" sldId="457"/>
            <ac:spMk id="5" creationId="{7A66A4EF-983B-48B2-BA1E-AFC23561443E}"/>
          </ac:spMkLst>
        </pc:spChg>
        <pc:spChg chg="add mod ord">
          <ac:chgData name="Beatrice Vanek" userId="94d48434-a7a9-4051-8f74-210310a4c9e3" providerId="ADAL" clId="{CA1BE45D-6E4A-4785-9F3F-AA265A0CAF55}" dt="2020-08-18T09:05:57.150" v="785" actId="20577"/>
          <ac:spMkLst>
            <pc:docMk/>
            <pc:sldMk cId="2082774467" sldId="457"/>
            <ac:spMk id="6" creationId="{D3754729-F353-4988-8FFF-E096E2D73EA7}"/>
          </ac:spMkLst>
        </pc:spChg>
        <pc:spChg chg="add mod ord">
          <ac:chgData name="Beatrice Vanek" userId="94d48434-a7a9-4051-8f74-210310a4c9e3" providerId="ADAL" clId="{CA1BE45D-6E4A-4785-9F3F-AA265A0CAF55}" dt="2020-08-18T08:59:27.880" v="707" actId="700"/>
          <ac:spMkLst>
            <pc:docMk/>
            <pc:sldMk cId="2082774467" sldId="457"/>
            <ac:spMk id="7" creationId="{E162B73F-E242-4EC4-9AFD-5496A73F36C8}"/>
          </ac:spMkLst>
        </pc:spChg>
        <pc:picChg chg="add">
          <ac:chgData name="Beatrice Vanek" userId="94d48434-a7a9-4051-8f74-210310a4c9e3" providerId="ADAL" clId="{CA1BE45D-6E4A-4785-9F3F-AA265A0CAF55}" dt="2020-08-18T08:59:45.262" v="710" actId="22"/>
          <ac:picMkLst>
            <pc:docMk/>
            <pc:sldMk cId="2082774467" sldId="457"/>
            <ac:picMk id="9" creationId="{68AD1F23-3441-4CB3-88DD-40DA735A4137}"/>
          </ac:picMkLst>
        </pc:picChg>
      </pc:sldChg>
      <pc:sldChg chg="addSp delSp modSp new mod">
        <pc:chgData name="Beatrice Vanek" userId="94d48434-a7a9-4051-8f74-210310a4c9e3" providerId="ADAL" clId="{CA1BE45D-6E4A-4785-9F3F-AA265A0CAF55}" dt="2020-08-18T09:40:23.145" v="1393" actId="22"/>
        <pc:sldMkLst>
          <pc:docMk/>
          <pc:sldMk cId="2304730638" sldId="458"/>
        </pc:sldMkLst>
        <pc:spChg chg="mod">
          <ac:chgData name="Beatrice Vanek" userId="94d48434-a7a9-4051-8f74-210310a4c9e3" providerId="ADAL" clId="{CA1BE45D-6E4A-4785-9F3F-AA265A0CAF55}" dt="2020-08-18T09:06:11.873" v="790" actId="27636"/>
          <ac:spMkLst>
            <pc:docMk/>
            <pc:sldMk cId="2304730638" sldId="458"/>
            <ac:spMk id="2" creationId="{C00AD1E9-8CAB-4C9D-9061-CDA30B8B5414}"/>
          </ac:spMkLst>
        </pc:spChg>
        <pc:spChg chg="del">
          <ac:chgData name="Beatrice Vanek" userId="94d48434-a7a9-4051-8f74-210310a4c9e3" providerId="ADAL" clId="{CA1BE45D-6E4A-4785-9F3F-AA265A0CAF55}" dt="2020-08-18T09:06:32.553" v="791" actId="478"/>
          <ac:spMkLst>
            <pc:docMk/>
            <pc:sldMk cId="2304730638" sldId="458"/>
            <ac:spMk id="3" creationId="{F4839862-A7A1-46AE-B124-44153017A96E}"/>
          </ac:spMkLst>
        </pc:spChg>
        <pc:spChg chg="add mod">
          <ac:chgData name="Beatrice Vanek" userId="94d48434-a7a9-4051-8f74-210310a4c9e3" providerId="ADAL" clId="{CA1BE45D-6E4A-4785-9F3F-AA265A0CAF55}" dt="2020-08-18T09:15:23.955" v="1012" actId="1076"/>
          <ac:spMkLst>
            <pc:docMk/>
            <pc:sldMk cId="2304730638" sldId="458"/>
            <ac:spMk id="6" creationId="{4F44E282-E814-44DD-B84C-7BB867D01E0B}"/>
          </ac:spMkLst>
        </pc:spChg>
        <pc:spChg chg="add mod">
          <ac:chgData name="Beatrice Vanek" userId="94d48434-a7a9-4051-8f74-210310a4c9e3" providerId="ADAL" clId="{CA1BE45D-6E4A-4785-9F3F-AA265A0CAF55}" dt="2020-08-18T09:14:54.949" v="1005" actId="14100"/>
          <ac:spMkLst>
            <pc:docMk/>
            <pc:sldMk cId="2304730638" sldId="458"/>
            <ac:spMk id="7" creationId="{217420E9-D821-4EDE-AE5F-5AD18CF91E02}"/>
          </ac:spMkLst>
        </pc:spChg>
        <pc:spChg chg="add mod">
          <ac:chgData name="Beatrice Vanek" userId="94d48434-a7a9-4051-8f74-210310a4c9e3" providerId="ADAL" clId="{CA1BE45D-6E4A-4785-9F3F-AA265A0CAF55}" dt="2020-08-18T09:12:23.729" v="939" actId="1076"/>
          <ac:spMkLst>
            <pc:docMk/>
            <pc:sldMk cId="2304730638" sldId="458"/>
            <ac:spMk id="8" creationId="{E6FD650A-8553-4426-8841-084417113A4A}"/>
          </ac:spMkLst>
        </pc:spChg>
        <pc:spChg chg="add mod">
          <ac:chgData name="Beatrice Vanek" userId="94d48434-a7a9-4051-8f74-210310a4c9e3" providerId="ADAL" clId="{CA1BE45D-6E4A-4785-9F3F-AA265A0CAF55}" dt="2020-08-18T09:13:43.992" v="966" actId="1076"/>
          <ac:spMkLst>
            <pc:docMk/>
            <pc:sldMk cId="2304730638" sldId="458"/>
            <ac:spMk id="9" creationId="{437A6AF8-11E1-4811-903B-1E8467DEF65A}"/>
          </ac:spMkLst>
        </pc:spChg>
        <pc:spChg chg="add mod">
          <ac:chgData name="Beatrice Vanek" userId="94d48434-a7a9-4051-8f74-210310a4c9e3" providerId="ADAL" clId="{CA1BE45D-6E4A-4785-9F3F-AA265A0CAF55}" dt="2020-08-18T09:12:28.595" v="941" actId="1076"/>
          <ac:spMkLst>
            <pc:docMk/>
            <pc:sldMk cId="2304730638" sldId="458"/>
            <ac:spMk id="10" creationId="{07CAA7E3-CCB8-4C37-86CD-D85FF5E54E06}"/>
          </ac:spMkLst>
        </pc:spChg>
        <pc:spChg chg="add mod ord">
          <ac:chgData name="Beatrice Vanek" userId="94d48434-a7a9-4051-8f74-210310a4c9e3" providerId="ADAL" clId="{CA1BE45D-6E4A-4785-9F3F-AA265A0CAF55}" dt="2020-08-18T09:15:14.519" v="1009" actId="14100"/>
          <ac:spMkLst>
            <pc:docMk/>
            <pc:sldMk cId="2304730638" sldId="458"/>
            <ac:spMk id="17" creationId="{C598AC75-F928-4158-8616-FFE75A4B3ADA}"/>
          </ac:spMkLst>
        </pc:spChg>
        <pc:spChg chg="add mod ord">
          <ac:chgData name="Beatrice Vanek" userId="94d48434-a7a9-4051-8f74-210310a4c9e3" providerId="ADAL" clId="{CA1BE45D-6E4A-4785-9F3F-AA265A0CAF55}" dt="2020-08-18T09:13:40.530" v="965" actId="171"/>
          <ac:spMkLst>
            <pc:docMk/>
            <pc:sldMk cId="2304730638" sldId="458"/>
            <ac:spMk id="19" creationId="{5CB4DD8B-F1C6-46FE-831F-D8603FBCB705}"/>
          </ac:spMkLst>
        </pc:spChg>
        <pc:spChg chg="add mod">
          <ac:chgData name="Beatrice Vanek" userId="94d48434-a7a9-4051-8f74-210310a4c9e3" providerId="ADAL" clId="{CA1BE45D-6E4A-4785-9F3F-AA265A0CAF55}" dt="2020-08-18T09:39:41.677" v="1390" actId="1076"/>
          <ac:spMkLst>
            <pc:docMk/>
            <pc:sldMk cId="2304730638" sldId="458"/>
            <ac:spMk id="20" creationId="{54C535CB-2C14-48A0-8211-A1F5523B3CB9}"/>
          </ac:spMkLst>
        </pc:spChg>
        <pc:spChg chg="add mod">
          <ac:chgData name="Beatrice Vanek" userId="94d48434-a7a9-4051-8f74-210310a4c9e3" providerId="ADAL" clId="{CA1BE45D-6E4A-4785-9F3F-AA265A0CAF55}" dt="2020-08-18T09:16:42.922" v="1057" actId="790"/>
          <ac:spMkLst>
            <pc:docMk/>
            <pc:sldMk cId="2304730638" sldId="458"/>
            <ac:spMk id="23" creationId="{53023090-C8EB-4429-A2E4-E74A491813B1}"/>
          </ac:spMkLst>
        </pc:spChg>
        <pc:spChg chg="add mod">
          <ac:chgData name="Beatrice Vanek" userId="94d48434-a7a9-4051-8f74-210310a4c9e3" providerId="ADAL" clId="{CA1BE45D-6E4A-4785-9F3F-AA265A0CAF55}" dt="2020-08-18T09:17:26.314" v="1075" actId="1076"/>
          <ac:spMkLst>
            <pc:docMk/>
            <pc:sldMk cId="2304730638" sldId="458"/>
            <ac:spMk id="25" creationId="{3A936B44-132E-42DE-8382-08A823AAC00B}"/>
          </ac:spMkLst>
        </pc:spChg>
        <pc:spChg chg="add mod">
          <ac:chgData name="Beatrice Vanek" userId="94d48434-a7a9-4051-8f74-210310a4c9e3" providerId="ADAL" clId="{CA1BE45D-6E4A-4785-9F3F-AA265A0CAF55}" dt="2020-08-18T09:17:23.433" v="1074" actId="1076"/>
          <ac:spMkLst>
            <pc:docMk/>
            <pc:sldMk cId="2304730638" sldId="458"/>
            <ac:spMk id="27" creationId="{69334BCB-8618-453D-8641-AED6F81307D9}"/>
          </ac:spMkLst>
        </pc:spChg>
        <pc:spChg chg="add mod">
          <ac:chgData name="Beatrice Vanek" userId="94d48434-a7a9-4051-8f74-210310a4c9e3" providerId="ADAL" clId="{CA1BE45D-6E4A-4785-9F3F-AA265A0CAF55}" dt="2020-08-18T09:17:11.505" v="1069" actId="207"/>
          <ac:spMkLst>
            <pc:docMk/>
            <pc:sldMk cId="2304730638" sldId="458"/>
            <ac:spMk id="28" creationId="{83B6BB6D-C538-4E83-BCBB-E6C111F3F66C}"/>
          </ac:spMkLst>
        </pc:spChg>
        <pc:spChg chg="add mod">
          <ac:chgData name="Beatrice Vanek" userId="94d48434-a7a9-4051-8f74-210310a4c9e3" providerId="ADAL" clId="{CA1BE45D-6E4A-4785-9F3F-AA265A0CAF55}" dt="2020-08-18T09:17:16.703" v="1071" actId="1076"/>
          <ac:spMkLst>
            <pc:docMk/>
            <pc:sldMk cId="2304730638" sldId="458"/>
            <ac:spMk id="30" creationId="{E36E07D8-599F-43F6-9CC4-AF570EA49ADA}"/>
          </ac:spMkLst>
        </pc:spChg>
        <pc:spChg chg="add mod">
          <ac:chgData name="Beatrice Vanek" userId="94d48434-a7a9-4051-8f74-210310a4c9e3" providerId="ADAL" clId="{CA1BE45D-6E4A-4785-9F3F-AA265A0CAF55}" dt="2020-08-18T09:17:21.172" v="1073" actId="1076"/>
          <ac:spMkLst>
            <pc:docMk/>
            <pc:sldMk cId="2304730638" sldId="458"/>
            <ac:spMk id="32" creationId="{14AA12A7-6CA6-4E0F-9B66-5D62FFBC066D}"/>
          </ac:spMkLst>
        </pc:spChg>
        <pc:spChg chg="add del">
          <ac:chgData name="Beatrice Vanek" userId="94d48434-a7a9-4051-8f74-210310a4c9e3" providerId="ADAL" clId="{CA1BE45D-6E4A-4785-9F3F-AA265A0CAF55}" dt="2020-08-18T09:17:35.569" v="1077" actId="22"/>
          <ac:spMkLst>
            <pc:docMk/>
            <pc:sldMk cId="2304730638" sldId="458"/>
            <ac:spMk id="34" creationId="{92267235-83D6-4F49-91E0-9B386AFBE2F2}"/>
          </ac:spMkLst>
        </pc:spChg>
        <pc:spChg chg="add mod">
          <ac:chgData name="Beatrice Vanek" userId="94d48434-a7a9-4051-8f74-210310a4c9e3" providerId="ADAL" clId="{CA1BE45D-6E4A-4785-9F3F-AA265A0CAF55}" dt="2020-08-18T09:17:46.811" v="1083" actId="1076"/>
          <ac:spMkLst>
            <pc:docMk/>
            <pc:sldMk cId="2304730638" sldId="458"/>
            <ac:spMk id="36" creationId="{4D89A068-9CE4-4A8D-9129-16D33D8B5767}"/>
          </ac:spMkLst>
        </pc:spChg>
        <pc:spChg chg="add mod">
          <ac:chgData name="Beatrice Vanek" userId="94d48434-a7a9-4051-8f74-210310a4c9e3" providerId="ADAL" clId="{CA1BE45D-6E4A-4785-9F3F-AA265A0CAF55}" dt="2020-08-18T09:17:58.861" v="1086" actId="1076"/>
          <ac:spMkLst>
            <pc:docMk/>
            <pc:sldMk cId="2304730638" sldId="458"/>
            <ac:spMk id="37" creationId="{84AE794F-1604-4CEA-A68D-89FAE06236FF}"/>
          </ac:spMkLst>
        </pc:spChg>
        <pc:spChg chg="add mod">
          <ac:chgData name="Beatrice Vanek" userId="94d48434-a7a9-4051-8f74-210310a4c9e3" providerId="ADAL" clId="{CA1BE45D-6E4A-4785-9F3F-AA265A0CAF55}" dt="2020-08-18T09:20:49.579" v="1166" actId="1076"/>
          <ac:spMkLst>
            <pc:docMk/>
            <pc:sldMk cId="2304730638" sldId="458"/>
            <ac:spMk id="39" creationId="{E9DA59E7-8D11-4415-A569-6C919D945594}"/>
          </ac:spMkLst>
        </pc:spChg>
        <pc:spChg chg="add mod">
          <ac:chgData name="Beatrice Vanek" userId="94d48434-a7a9-4051-8f74-210310a4c9e3" providerId="ADAL" clId="{CA1BE45D-6E4A-4785-9F3F-AA265A0CAF55}" dt="2020-08-18T09:20:56.621" v="1169" actId="14100"/>
          <ac:spMkLst>
            <pc:docMk/>
            <pc:sldMk cId="2304730638" sldId="458"/>
            <ac:spMk id="41" creationId="{426DE512-FE1D-454C-84D3-375C6FF56C2A}"/>
          </ac:spMkLst>
        </pc:spChg>
        <pc:spChg chg="add mod">
          <ac:chgData name="Beatrice Vanek" userId="94d48434-a7a9-4051-8f74-210310a4c9e3" providerId="ADAL" clId="{CA1BE45D-6E4A-4785-9F3F-AA265A0CAF55}" dt="2020-08-18T09:20:36.704" v="1162" actId="1076"/>
          <ac:spMkLst>
            <pc:docMk/>
            <pc:sldMk cId="2304730638" sldId="458"/>
            <ac:spMk id="43" creationId="{8EF42234-9F62-4573-A8CC-A8FC4CC3D43F}"/>
          </ac:spMkLst>
        </pc:spChg>
        <pc:spChg chg="add mod">
          <ac:chgData name="Beatrice Vanek" userId="94d48434-a7a9-4051-8f74-210310a4c9e3" providerId="ADAL" clId="{CA1BE45D-6E4A-4785-9F3F-AA265A0CAF55}" dt="2020-08-18T09:21:12.828" v="1171" actId="207"/>
          <ac:spMkLst>
            <pc:docMk/>
            <pc:sldMk cId="2304730638" sldId="458"/>
            <ac:spMk id="44" creationId="{4C448C8B-5F47-4B04-BD05-54A4D2FA07B4}"/>
          </ac:spMkLst>
        </pc:spChg>
        <pc:spChg chg="add mod">
          <ac:chgData name="Beatrice Vanek" userId="94d48434-a7a9-4051-8f74-210310a4c9e3" providerId="ADAL" clId="{CA1BE45D-6E4A-4785-9F3F-AA265A0CAF55}" dt="2020-08-18T09:21:34.284" v="1186" actId="14100"/>
          <ac:spMkLst>
            <pc:docMk/>
            <pc:sldMk cId="2304730638" sldId="458"/>
            <ac:spMk id="46" creationId="{F4744177-65F1-4BE1-B302-C24A96EF4484}"/>
          </ac:spMkLst>
        </pc:spChg>
        <pc:picChg chg="add">
          <ac:chgData name="Beatrice Vanek" userId="94d48434-a7a9-4051-8f74-210310a4c9e3" providerId="ADAL" clId="{CA1BE45D-6E4A-4785-9F3F-AA265A0CAF55}" dt="2020-08-18T09:40:23.145" v="1393" actId="22"/>
          <ac:picMkLst>
            <pc:docMk/>
            <pc:sldMk cId="2304730638" sldId="458"/>
            <ac:picMk id="48" creationId="{8632E701-BFDB-4487-B848-EF2BD56DA83A}"/>
          </ac:picMkLst>
        </pc:picChg>
        <pc:cxnChg chg="add del">
          <ac:chgData name="Beatrice Vanek" userId="94d48434-a7a9-4051-8f74-210310a4c9e3" providerId="ADAL" clId="{CA1BE45D-6E4A-4785-9F3F-AA265A0CAF55}" dt="2020-08-18T09:12:40.051" v="943" actId="478"/>
          <ac:cxnSpMkLst>
            <pc:docMk/>
            <pc:sldMk cId="2304730638" sldId="458"/>
            <ac:cxnSpMk id="12" creationId="{EFC9907B-935B-414A-ADD7-8115DB115F9D}"/>
          </ac:cxnSpMkLst>
        </pc:cxnChg>
        <pc:cxnChg chg="add mod">
          <ac:chgData name="Beatrice Vanek" userId="94d48434-a7a9-4051-8f74-210310a4c9e3" providerId="ADAL" clId="{CA1BE45D-6E4A-4785-9F3F-AA265A0CAF55}" dt="2020-08-18T09:13:46.427" v="967" actId="1076"/>
          <ac:cxnSpMkLst>
            <pc:docMk/>
            <pc:sldMk cId="2304730638" sldId="458"/>
            <ac:cxnSpMk id="14" creationId="{CEC4F1D3-6E4D-4516-9F44-A92C18CE979A}"/>
          </ac:cxnSpMkLst>
        </pc:cxnChg>
        <pc:cxnChg chg="add">
          <ac:chgData name="Beatrice Vanek" userId="94d48434-a7a9-4051-8f74-210310a4c9e3" providerId="ADAL" clId="{CA1BE45D-6E4A-4785-9F3F-AA265A0CAF55}" dt="2020-08-18T09:16:05.105" v="1013" actId="11529"/>
          <ac:cxnSpMkLst>
            <pc:docMk/>
            <pc:sldMk cId="2304730638" sldId="458"/>
            <ac:cxnSpMk id="22" creationId="{772A0DDE-D4CF-45DD-9427-6E5EF308E9F6}"/>
          </ac:cxnSpMkLst>
        </pc:cxnChg>
      </pc:sldChg>
      <pc:sldChg chg="addSp delSp modSp add mod ord">
        <pc:chgData name="Beatrice Vanek" userId="94d48434-a7a9-4051-8f74-210310a4c9e3" providerId="ADAL" clId="{CA1BE45D-6E4A-4785-9F3F-AA265A0CAF55}" dt="2020-08-18T09:57:18.308" v="1414" actId="1076"/>
        <pc:sldMkLst>
          <pc:docMk/>
          <pc:sldMk cId="2928555084" sldId="459"/>
        </pc:sldMkLst>
        <pc:spChg chg="mod">
          <ac:chgData name="Beatrice Vanek" userId="94d48434-a7a9-4051-8f74-210310a4c9e3" providerId="ADAL" clId="{CA1BE45D-6E4A-4785-9F3F-AA265A0CAF55}" dt="2020-08-18T09:27:58.992" v="1309" actId="27636"/>
          <ac:spMkLst>
            <pc:docMk/>
            <pc:sldMk cId="2928555084" sldId="459"/>
            <ac:spMk id="2" creationId="{C00AD1E9-8CAB-4C9D-9061-CDA30B8B5414}"/>
          </ac:spMkLst>
        </pc:spChg>
        <pc:spChg chg="add del mod">
          <ac:chgData name="Beatrice Vanek" userId="94d48434-a7a9-4051-8f74-210310a4c9e3" providerId="ADAL" clId="{CA1BE45D-6E4A-4785-9F3F-AA265A0CAF55}" dt="2020-08-18T09:36:25.180" v="1359" actId="478"/>
          <ac:spMkLst>
            <pc:docMk/>
            <pc:sldMk cId="2928555084" sldId="459"/>
            <ac:spMk id="3" creationId="{C62C7196-2885-4F3D-BA3C-2315170DBAC5}"/>
          </ac:spMkLst>
        </pc:spChg>
        <pc:spChg chg="del">
          <ac:chgData name="Beatrice Vanek" userId="94d48434-a7a9-4051-8f74-210310a4c9e3" providerId="ADAL" clId="{CA1BE45D-6E4A-4785-9F3F-AA265A0CAF55}" dt="2020-08-18T09:22:36.167" v="1197" actId="478"/>
          <ac:spMkLst>
            <pc:docMk/>
            <pc:sldMk cId="2928555084" sldId="459"/>
            <ac:spMk id="6" creationId="{4F44E282-E814-44DD-B84C-7BB867D01E0B}"/>
          </ac:spMkLst>
        </pc:spChg>
        <pc:spChg chg="del">
          <ac:chgData name="Beatrice Vanek" userId="94d48434-a7a9-4051-8f74-210310a4c9e3" providerId="ADAL" clId="{CA1BE45D-6E4A-4785-9F3F-AA265A0CAF55}" dt="2020-08-18T09:22:22.626" v="1193" actId="478"/>
          <ac:spMkLst>
            <pc:docMk/>
            <pc:sldMk cId="2928555084" sldId="459"/>
            <ac:spMk id="7" creationId="{217420E9-D821-4EDE-AE5F-5AD18CF91E02}"/>
          </ac:spMkLst>
        </pc:spChg>
        <pc:spChg chg="mod">
          <ac:chgData name="Beatrice Vanek" userId="94d48434-a7a9-4051-8f74-210310a4c9e3" providerId="ADAL" clId="{CA1BE45D-6E4A-4785-9F3F-AA265A0CAF55}" dt="2020-08-18T09:37:27.055" v="1380" actId="1076"/>
          <ac:spMkLst>
            <pc:docMk/>
            <pc:sldMk cId="2928555084" sldId="459"/>
            <ac:spMk id="8" creationId="{E6FD650A-8553-4426-8841-084417113A4A}"/>
          </ac:spMkLst>
        </pc:spChg>
        <pc:spChg chg="mod">
          <ac:chgData name="Beatrice Vanek" userId="94d48434-a7a9-4051-8f74-210310a4c9e3" providerId="ADAL" clId="{CA1BE45D-6E4A-4785-9F3F-AA265A0CAF55}" dt="2020-08-18T09:37:27.055" v="1380" actId="1076"/>
          <ac:spMkLst>
            <pc:docMk/>
            <pc:sldMk cId="2928555084" sldId="459"/>
            <ac:spMk id="9" creationId="{437A6AF8-11E1-4811-903B-1E8467DEF65A}"/>
          </ac:spMkLst>
        </pc:spChg>
        <pc:spChg chg="mod">
          <ac:chgData name="Beatrice Vanek" userId="94d48434-a7a9-4051-8f74-210310a4c9e3" providerId="ADAL" clId="{CA1BE45D-6E4A-4785-9F3F-AA265A0CAF55}" dt="2020-08-18T09:37:27.055" v="1380" actId="1076"/>
          <ac:spMkLst>
            <pc:docMk/>
            <pc:sldMk cId="2928555084" sldId="459"/>
            <ac:spMk id="10" creationId="{07CAA7E3-CCB8-4C37-86CD-D85FF5E54E06}"/>
          </ac:spMkLst>
        </pc:spChg>
        <pc:spChg chg="add mod">
          <ac:chgData name="Beatrice Vanek" userId="94d48434-a7a9-4051-8f74-210310a4c9e3" providerId="ADAL" clId="{CA1BE45D-6E4A-4785-9F3F-AA265A0CAF55}" dt="2020-08-18T09:37:00.366" v="1373" actId="14100"/>
          <ac:spMkLst>
            <pc:docMk/>
            <pc:sldMk cId="2928555084" sldId="459"/>
            <ac:spMk id="11" creationId="{8A1B0707-CDC3-4EE1-BBC6-3574DE2144B1}"/>
          </ac:spMkLst>
        </pc:spChg>
        <pc:spChg chg="add mod">
          <ac:chgData name="Beatrice Vanek" userId="94d48434-a7a9-4051-8f74-210310a4c9e3" providerId="ADAL" clId="{CA1BE45D-6E4A-4785-9F3F-AA265A0CAF55}" dt="2020-08-18T09:37:04.897" v="1374" actId="1076"/>
          <ac:spMkLst>
            <pc:docMk/>
            <pc:sldMk cId="2928555084" sldId="459"/>
            <ac:spMk id="12" creationId="{2182E296-525B-42F7-A499-08E04D2D69EC}"/>
          </ac:spMkLst>
        </pc:spChg>
        <pc:spChg chg="add del mod">
          <ac:chgData name="Beatrice Vanek" userId="94d48434-a7a9-4051-8f74-210310a4c9e3" providerId="ADAL" clId="{CA1BE45D-6E4A-4785-9F3F-AA265A0CAF55}" dt="2020-08-18T09:25:35.751" v="1259" actId="478"/>
          <ac:spMkLst>
            <pc:docMk/>
            <pc:sldMk cId="2928555084" sldId="459"/>
            <ac:spMk id="13" creationId="{ED5B764D-D4B2-422E-B2AC-049D4940BB5D}"/>
          </ac:spMkLst>
        </pc:spChg>
        <pc:spChg chg="add del mod">
          <ac:chgData name="Beatrice Vanek" userId="94d48434-a7a9-4051-8f74-210310a4c9e3" providerId="ADAL" clId="{CA1BE45D-6E4A-4785-9F3F-AA265A0CAF55}" dt="2020-08-18T09:36:23.892" v="1358" actId="478"/>
          <ac:spMkLst>
            <pc:docMk/>
            <pc:sldMk cId="2928555084" sldId="459"/>
            <ac:spMk id="15" creationId="{678ECD75-C20C-4A67-BF4B-2BB48F9A0C42}"/>
          </ac:spMkLst>
        </pc:spChg>
        <pc:spChg chg="add del mod">
          <ac:chgData name="Beatrice Vanek" userId="94d48434-a7a9-4051-8f74-210310a4c9e3" providerId="ADAL" clId="{CA1BE45D-6E4A-4785-9F3F-AA265A0CAF55}" dt="2020-08-18T09:36:23.137" v="1357" actId="478"/>
          <ac:spMkLst>
            <pc:docMk/>
            <pc:sldMk cId="2928555084" sldId="459"/>
            <ac:spMk id="16" creationId="{844F7F71-03AC-4E51-AE29-E87BBFE6CE1E}"/>
          </ac:spMkLst>
        </pc:spChg>
        <pc:spChg chg="del">
          <ac:chgData name="Beatrice Vanek" userId="94d48434-a7a9-4051-8f74-210310a4c9e3" providerId="ADAL" clId="{CA1BE45D-6E4A-4785-9F3F-AA265A0CAF55}" dt="2020-08-18T09:22:18.625" v="1192" actId="478"/>
          <ac:spMkLst>
            <pc:docMk/>
            <pc:sldMk cId="2928555084" sldId="459"/>
            <ac:spMk id="17" creationId="{C598AC75-F928-4158-8616-FFE75A4B3ADA}"/>
          </ac:spMkLst>
        </pc:spChg>
        <pc:spChg chg="add del mod">
          <ac:chgData name="Beatrice Vanek" userId="94d48434-a7a9-4051-8f74-210310a4c9e3" providerId="ADAL" clId="{CA1BE45D-6E4A-4785-9F3F-AA265A0CAF55}" dt="2020-08-18T09:27:01.547" v="1282" actId="22"/>
          <ac:spMkLst>
            <pc:docMk/>
            <pc:sldMk cId="2928555084" sldId="459"/>
            <ac:spMk id="18" creationId="{3910BD95-FAE8-4FB8-A60A-40F995816197}"/>
          </ac:spMkLst>
        </pc:spChg>
        <pc:spChg chg="mod">
          <ac:chgData name="Beatrice Vanek" userId="94d48434-a7a9-4051-8f74-210310a4c9e3" providerId="ADAL" clId="{CA1BE45D-6E4A-4785-9F3F-AA265A0CAF55}" dt="2020-08-18T09:37:27.055" v="1380" actId="1076"/>
          <ac:spMkLst>
            <pc:docMk/>
            <pc:sldMk cId="2928555084" sldId="459"/>
            <ac:spMk id="19" creationId="{5CB4DD8B-F1C6-46FE-831F-D8603FBCB705}"/>
          </ac:spMkLst>
        </pc:spChg>
        <pc:spChg chg="del mod">
          <ac:chgData name="Beatrice Vanek" userId="94d48434-a7a9-4051-8f74-210310a4c9e3" providerId="ADAL" clId="{CA1BE45D-6E4A-4785-9F3F-AA265A0CAF55}" dt="2020-08-18T09:22:24.472" v="1195" actId="478"/>
          <ac:spMkLst>
            <pc:docMk/>
            <pc:sldMk cId="2928555084" sldId="459"/>
            <ac:spMk id="20" creationId="{54C535CB-2C14-48A0-8211-A1F5523B3CB9}"/>
          </ac:spMkLst>
        </pc:spChg>
        <pc:spChg chg="add del mod">
          <ac:chgData name="Beatrice Vanek" userId="94d48434-a7a9-4051-8f74-210310a4c9e3" providerId="ADAL" clId="{CA1BE45D-6E4A-4785-9F3F-AA265A0CAF55}" dt="2020-08-18T09:27:01.547" v="1282" actId="22"/>
          <ac:spMkLst>
            <pc:docMk/>
            <pc:sldMk cId="2928555084" sldId="459"/>
            <ac:spMk id="21" creationId="{636FF16E-E5AE-413D-B008-D1235FB510F9}"/>
          </ac:spMkLst>
        </pc:spChg>
        <pc:spChg chg="mod">
          <ac:chgData name="Beatrice Vanek" userId="94d48434-a7a9-4051-8f74-210310a4c9e3" providerId="ADAL" clId="{CA1BE45D-6E4A-4785-9F3F-AA265A0CAF55}" dt="2020-08-18T09:40:07.970" v="1392" actId="1076"/>
          <ac:spMkLst>
            <pc:docMk/>
            <pc:sldMk cId="2928555084" sldId="459"/>
            <ac:spMk id="23" creationId="{53023090-C8EB-4429-A2E4-E74A491813B1}"/>
          </ac:spMkLst>
        </pc:spChg>
        <pc:spChg chg="add del mod">
          <ac:chgData name="Beatrice Vanek" userId="94d48434-a7a9-4051-8f74-210310a4c9e3" providerId="ADAL" clId="{CA1BE45D-6E4A-4785-9F3F-AA265A0CAF55}" dt="2020-08-18T09:36:23.137" v="1357" actId="478"/>
          <ac:spMkLst>
            <pc:docMk/>
            <pc:sldMk cId="2928555084" sldId="459"/>
            <ac:spMk id="24" creationId="{C0DDE6EF-4E05-420D-9196-CD00C88B31E1}"/>
          </ac:spMkLst>
        </pc:spChg>
        <pc:spChg chg="del mod">
          <ac:chgData name="Beatrice Vanek" userId="94d48434-a7a9-4051-8f74-210310a4c9e3" providerId="ADAL" clId="{CA1BE45D-6E4A-4785-9F3F-AA265A0CAF55}" dt="2020-08-18T09:25:34.892" v="1258" actId="478"/>
          <ac:spMkLst>
            <pc:docMk/>
            <pc:sldMk cId="2928555084" sldId="459"/>
            <ac:spMk id="25" creationId="{3A936B44-132E-42DE-8382-08A823AAC00B}"/>
          </ac:spMkLst>
        </pc:spChg>
        <pc:spChg chg="add del mod">
          <ac:chgData name="Beatrice Vanek" userId="94d48434-a7a9-4051-8f74-210310a4c9e3" providerId="ADAL" clId="{CA1BE45D-6E4A-4785-9F3F-AA265A0CAF55}" dt="2020-08-18T09:36:23.137" v="1357" actId="478"/>
          <ac:spMkLst>
            <pc:docMk/>
            <pc:sldMk cId="2928555084" sldId="459"/>
            <ac:spMk id="26" creationId="{3B2B01DE-E3B9-4060-BB55-35809D906086}"/>
          </ac:spMkLst>
        </pc:spChg>
        <pc:spChg chg="del mod">
          <ac:chgData name="Beatrice Vanek" userId="94d48434-a7a9-4051-8f74-210310a4c9e3" providerId="ADAL" clId="{CA1BE45D-6E4A-4785-9F3F-AA265A0CAF55}" dt="2020-08-18T09:25:37.027" v="1260" actId="478"/>
          <ac:spMkLst>
            <pc:docMk/>
            <pc:sldMk cId="2928555084" sldId="459"/>
            <ac:spMk id="27" creationId="{69334BCB-8618-453D-8641-AED6F81307D9}"/>
          </ac:spMkLst>
        </pc:spChg>
        <pc:spChg chg="mod ord">
          <ac:chgData name="Beatrice Vanek" userId="94d48434-a7a9-4051-8f74-210310a4c9e3" providerId="ADAL" clId="{CA1BE45D-6E4A-4785-9F3F-AA265A0CAF55}" dt="2020-08-18T09:40:07.970" v="1392" actId="1076"/>
          <ac:spMkLst>
            <pc:docMk/>
            <pc:sldMk cId="2928555084" sldId="459"/>
            <ac:spMk id="28" creationId="{83B6BB6D-C538-4E83-BCBB-E6C111F3F66C}"/>
          </ac:spMkLst>
        </pc:spChg>
        <pc:spChg chg="del mod">
          <ac:chgData name="Beatrice Vanek" userId="94d48434-a7a9-4051-8f74-210310a4c9e3" providerId="ADAL" clId="{CA1BE45D-6E4A-4785-9F3F-AA265A0CAF55}" dt="2020-08-18T09:25:15.044" v="1250" actId="478"/>
          <ac:spMkLst>
            <pc:docMk/>
            <pc:sldMk cId="2928555084" sldId="459"/>
            <ac:spMk id="30" creationId="{E36E07D8-599F-43F6-9CC4-AF570EA49ADA}"/>
          </ac:spMkLst>
        </pc:spChg>
        <pc:spChg chg="del mod">
          <ac:chgData name="Beatrice Vanek" userId="94d48434-a7a9-4051-8f74-210310a4c9e3" providerId="ADAL" clId="{CA1BE45D-6E4A-4785-9F3F-AA265A0CAF55}" dt="2020-08-18T09:25:15.715" v="1251" actId="478"/>
          <ac:spMkLst>
            <pc:docMk/>
            <pc:sldMk cId="2928555084" sldId="459"/>
            <ac:spMk id="32" creationId="{14AA12A7-6CA6-4E0F-9B66-5D62FFBC066D}"/>
          </ac:spMkLst>
        </pc:spChg>
        <pc:spChg chg="add mod">
          <ac:chgData name="Beatrice Vanek" userId="94d48434-a7a9-4051-8f74-210310a4c9e3" providerId="ADAL" clId="{CA1BE45D-6E4A-4785-9F3F-AA265A0CAF55}" dt="2020-08-18T09:57:18.308" v="1414" actId="1076"/>
          <ac:spMkLst>
            <pc:docMk/>
            <pc:sldMk cId="2928555084" sldId="459"/>
            <ac:spMk id="34" creationId="{23A6DFE8-20B6-4CE5-A373-D2D73F3499D1}"/>
          </ac:spMkLst>
        </pc:spChg>
        <pc:spChg chg="del">
          <ac:chgData name="Beatrice Vanek" userId="94d48434-a7a9-4051-8f74-210310a4c9e3" providerId="ADAL" clId="{CA1BE45D-6E4A-4785-9F3F-AA265A0CAF55}" dt="2020-08-18T09:22:44.101" v="1202" actId="478"/>
          <ac:spMkLst>
            <pc:docMk/>
            <pc:sldMk cId="2928555084" sldId="459"/>
            <ac:spMk id="36" creationId="{4D89A068-9CE4-4A8D-9129-16D33D8B5767}"/>
          </ac:spMkLst>
        </pc:spChg>
        <pc:spChg chg="del">
          <ac:chgData name="Beatrice Vanek" userId="94d48434-a7a9-4051-8f74-210310a4c9e3" providerId="ADAL" clId="{CA1BE45D-6E4A-4785-9F3F-AA265A0CAF55}" dt="2020-08-18T09:22:41.323" v="1201" actId="478"/>
          <ac:spMkLst>
            <pc:docMk/>
            <pc:sldMk cId="2928555084" sldId="459"/>
            <ac:spMk id="37" creationId="{84AE794F-1604-4CEA-A68D-89FAE06236FF}"/>
          </ac:spMkLst>
        </pc:spChg>
        <pc:spChg chg="mod">
          <ac:chgData name="Beatrice Vanek" userId="94d48434-a7a9-4051-8f74-210310a4c9e3" providerId="ADAL" clId="{CA1BE45D-6E4A-4785-9F3F-AA265A0CAF55}" dt="2020-08-18T09:37:45.210" v="1383" actId="1076"/>
          <ac:spMkLst>
            <pc:docMk/>
            <pc:sldMk cId="2928555084" sldId="459"/>
            <ac:spMk id="39" creationId="{E9DA59E7-8D11-4415-A569-6C919D945594}"/>
          </ac:spMkLst>
        </pc:spChg>
        <pc:spChg chg="mod">
          <ac:chgData name="Beatrice Vanek" userId="94d48434-a7a9-4051-8f74-210310a4c9e3" providerId="ADAL" clId="{CA1BE45D-6E4A-4785-9F3F-AA265A0CAF55}" dt="2020-08-18T09:37:45.210" v="1383" actId="1076"/>
          <ac:spMkLst>
            <pc:docMk/>
            <pc:sldMk cId="2928555084" sldId="459"/>
            <ac:spMk id="41" creationId="{426DE512-FE1D-454C-84D3-375C6FF56C2A}"/>
          </ac:spMkLst>
        </pc:spChg>
        <pc:spChg chg="del">
          <ac:chgData name="Beatrice Vanek" userId="94d48434-a7a9-4051-8f74-210310a4c9e3" providerId="ADAL" clId="{CA1BE45D-6E4A-4785-9F3F-AA265A0CAF55}" dt="2020-08-18T09:22:37.896" v="1198" actId="478"/>
          <ac:spMkLst>
            <pc:docMk/>
            <pc:sldMk cId="2928555084" sldId="459"/>
            <ac:spMk id="43" creationId="{8EF42234-9F62-4573-A8CC-A8FC4CC3D43F}"/>
          </ac:spMkLst>
        </pc:spChg>
        <pc:spChg chg="del mod">
          <ac:chgData name="Beatrice Vanek" userId="94d48434-a7a9-4051-8f74-210310a4c9e3" providerId="ADAL" clId="{CA1BE45D-6E4A-4785-9F3F-AA265A0CAF55}" dt="2020-08-18T09:37:07.791" v="1375" actId="478"/>
          <ac:spMkLst>
            <pc:docMk/>
            <pc:sldMk cId="2928555084" sldId="459"/>
            <ac:spMk id="44" creationId="{4C448C8B-5F47-4B04-BD05-54A4D2FA07B4}"/>
          </ac:spMkLst>
        </pc:spChg>
        <pc:spChg chg="add mod">
          <ac:chgData name="Beatrice Vanek" userId="94d48434-a7a9-4051-8f74-210310a4c9e3" providerId="ADAL" clId="{CA1BE45D-6E4A-4785-9F3F-AA265A0CAF55}" dt="2020-08-18T09:26:56.768" v="1278" actId="571"/>
          <ac:spMkLst>
            <pc:docMk/>
            <pc:sldMk cId="2928555084" sldId="459"/>
            <ac:spMk id="45" creationId="{87B6A205-3CCE-4B1A-86AE-CD2B0C92F6AD}"/>
          </ac:spMkLst>
        </pc:spChg>
        <pc:spChg chg="del mod">
          <ac:chgData name="Beatrice Vanek" userId="94d48434-a7a9-4051-8f74-210310a4c9e3" providerId="ADAL" clId="{CA1BE45D-6E4A-4785-9F3F-AA265A0CAF55}" dt="2020-08-18T09:37:09.143" v="1377" actId="478"/>
          <ac:spMkLst>
            <pc:docMk/>
            <pc:sldMk cId="2928555084" sldId="459"/>
            <ac:spMk id="46" creationId="{F4744177-65F1-4BE1-B302-C24A96EF4484}"/>
          </ac:spMkLst>
        </pc:spChg>
        <pc:spChg chg="add mod">
          <ac:chgData name="Beatrice Vanek" userId="94d48434-a7a9-4051-8f74-210310a4c9e3" providerId="ADAL" clId="{CA1BE45D-6E4A-4785-9F3F-AA265A0CAF55}" dt="2020-08-18T09:40:07.970" v="1392" actId="1076"/>
          <ac:spMkLst>
            <pc:docMk/>
            <pc:sldMk cId="2928555084" sldId="459"/>
            <ac:spMk id="50" creationId="{ED32C594-553F-4E83-9C5E-7073A6253560}"/>
          </ac:spMkLst>
        </pc:spChg>
        <pc:spChg chg="add mod">
          <ac:chgData name="Beatrice Vanek" userId="94d48434-a7a9-4051-8f74-210310a4c9e3" providerId="ADAL" clId="{CA1BE45D-6E4A-4785-9F3F-AA265A0CAF55}" dt="2020-08-18T09:40:07.970" v="1392" actId="1076"/>
          <ac:spMkLst>
            <pc:docMk/>
            <pc:sldMk cId="2928555084" sldId="459"/>
            <ac:spMk id="52" creationId="{7780CB57-9FC7-4E95-9BAE-927ED497203C}"/>
          </ac:spMkLst>
        </pc:spChg>
        <pc:spChg chg="add mod">
          <ac:chgData name="Beatrice Vanek" userId="94d48434-a7a9-4051-8f74-210310a4c9e3" providerId="ADAL" clId="{CA1BE45D-6E4A-4785-9F3F-AA265A0CAF55}" dt="2020-08-18T09:40:07.970" v="1392" actId="1076"/>
          <ac:spMkLst>
            <pc:docMk/>
            <pc:sldMk cId="2928555084" sldId="459"/>
            <ac:spMk id="54" creationId="{4854B705-AE50-4C15-ADEA-C8618D540B65}"/>
          </ac:spMkLst>
        </pc:spChg>
        <pc:spChg chg="add mod">
          <ac:chgData name="Beatrice Vanek" userId="94d48434-a7a9-4051-8f74-210310a4c9e3" providerId="ADAL" clId="{CA1BE45D-6E4A-4785-9F3F-AA265A0CAF55}" dt="2020-08-18T09:40:07.970" v="1392" actId="1076"/>
          <ac:spMkLst>
            <pc:docMk/>
            <pc:sldMk cId="2928555084" sldId="459"/>
            <ac:spMk id="56" creationId="{422959AC-7963-47CE-912E-BE61ADA679DA}"/>
          </ac:spMkLst>
        </pc:spChg>
        <pc:spChg chg="add mod">
          <ac:chgData name="Beatrice Vanek" userId="94d48434-a7a9-4051-8f74-210310a4c9e3" providerId="ADAL" clId="{CA1BE45D-6E4A-4785-9F3F-AA265A0CAF55}" dt="2020-08-18T09:37:32.026" v="1381" actId="1076"/>
          <ac:spMkLst>
            <pc:docMk/>
            <pc:sldMk cId="2928555084" sldId="459"/>
            <ac:spMk id="58" creationId="{267D1371-F26B-4279-9352-74EC93269712}"/>
          </ac:spMkLst>
        </pc:spChg>
        <pc:spChg chg="add mod">
          <ac:chgData name="Beatrice Vanek" userId="94d48434-a7a9-4051-8f74-210310a4c9e3" providerId="ADAL" clId="{CA1BE45D-6E4A-4785-9F3F-AA265A0CAF55}" dt="2020-08-18T09:37:32.026" v="1381" actId="1076"/>
          <ac:spMkLst>
            <pc:docMk/>
            <pc:sldMk cId="2928555084" sldId="459"/>
            <ac:spMk id="60" creationId="{9E919970-3346-4BE9-A45E-E6D22A043877}"/>
          </ac:spMkLst>
        </pc:spChg>
        <pc:picChg chg="add">
          <ac:chgData name="Beatrice Vanek" userId="94d48434-a7a9-4051-8f74-210310a4c9e3" providerId="ADAL" clId="{CA1BE45D-6E4A-4785-9F3F-AA265A0CAF55}" dt="2020-08-18T09:40:01.011" v="1391" actId="22"/>
          <ac:picMkLst>
            <pc:docMk/>
            <pc:sldMk cId="2928555084" sldId="459"/>
            <ac:picMk id="62" creationId="{DC980103-831E-47D2-8650-0CA561F858F2}"/>
          </ac:picMkLst>
        </pc:picChg>
        <pc:cxnChg chg="del">
          <ac:chgData name="Beatrice Vanek" userId="94d48434-a7a9-4051-8f74-210310a4c9e3" providerId="ADAL" clId="{CA1BE45D-6E4A-4785-9F3F-AA265A0CAF55}" dt="2020-08-18T09:22:39.328" v="1199" actId="478"/>
          <ac:cxnSpMkLst>
            <pc:docMk/>
            <pc:sldMk cId="2928555084" sldId="459"/>
            <ac:cxnSpMk id="14" creationId="{CEC4F1D3-6E4D-4516-9F44-A92C18CE979A}"/>
          </ac:cxnSpMkLst>
        </pc:cxnChg>
        <pc:cxnChg chg="del">
          <ac:chgData name="Beatrice Vanek" userId="94d48434-a7a9-4051-8f74-210310a4c9e3" providerId="ADAL" clId="{CA1BE45D-6E4A-4785-9F3F-AA265A0CAF55}" dt="2020-08-18T09:22:40.031" v="1200" actId="478"/>
          <ac:cxnSpMkLst>
            <pc:docMk/>
            <pc:sldMk cId="2928555084" sldId="459"/>
            <ac:cxnSpMk id="22" creationId="{772A0DDE-D4CF-45DD-9427-6E5EF308E9F6}"/>
          </ac:cxnSpMkLst>
        </pc:cxnChg>
      </pc:sldChg>
      <pc:sldMasterChg chg="addSp delSp modSp mod modSldLayout">
        <pc:chgData name="Beatrice Vanek" userId="94d48434-a7a9-4051-8f74-210310a4c9e3" providerId="ADAL" clId="{CA1BE45D-6E4A-4785-9F3F-AA265A0CAF55}" dt="2020-08-18T08:54:59.929" v="643" actId="22"/>
        <pc:sldMasterMkLst>
          <pc:docMk/>
          <pc:sldMasterMk cId="3266594938" sldId="2147483672"/>
        </pc:sldMasterMkLst>
        <pc:picChg chg="add del mod">
          <ac:chgData name="Beatrice Vanek" userId="94d48434-a7a9-4051-8f74-210310a4c9e3" providerId="ADAL" clId="{CA1BE45D-6E4A-4785-9F3F-AA265A0CAF55}" dt="2020-08-18T08:53:20.162" v="633" actId="21"/>
          <ac:picMkLst>
            <pc:docMk/>
            <pc:sldMasterMk cId="3266594938" sldId="2147483672"/>
            <ac:picMk id="4" creationId="{023CF68D-EE1D-4CC8-A5ED-012CDFBCB633}"/>
          </ac:picMkLst>
        </pc:picChg>
        <pc:sldLayoutChg chg="addSp delSp mod">
          <pc:chgData name="Beatrice Vanek" userId="94d48434-a7a9-4051-8f74-210310a4c9e3" providerId="ADAL" clId="{CA1BE45D-6E4A-4785-9F3F-AA265A0CAF55}" dt="2020-08-18T08:54:12.721" v="639" actId="21"/>
          <pc:sldLayoutMkLst>
            <pc:docMk/>
            <pc:sldMasterMk cId="3266594938" sldId="2147483672"/>
            <pc:sldLayoutMk cId="2814081820" sldId="2147483674"/>
          </pc:sldLayoutMkLst>
          <pc:picChg chg="add del">
            <ac:chgData name="Beatrice Vanek" userId="94d48434-a7a9-4051-8f74-210310a4c9e3" providerId="ADAL" clId="{CA1BE45D-6E4A-4785-9F3F-AA265A0CAF55}" dt="2020-08-18T08:54:12.721" v="639" actId="21"/>
            <ac:picMkLst>
              <pc:docMk/>
              <pc:sldMasterMk cId="3266594938" sldId="2147483672"/>
              <pc:sldLayoutMk cId="2814081820" sldId="2147483674"/>
              <ac:picMk id="8" creationId="{C5C82E9F-C90C-419F-8C2D-348E5BC5CE0E}"/>
            </ac:picMkLst>
          </pc:picChg>
        </pc:sldLayoutChg>
        <pc:sldLayoutChg chg="modSp mod">
          <pc:chgData name="Beatrice Vanek" userId="94d48434-a7a9-4051-8f74-210310a4c9e3" providerId="ADAL" clId="{CA1BE45D-6E4A-4785-9F3F-AA265A0CAF55}" dt="2020-08-18T08:53:45.470" v="637" actId="1076"/>
          <pc:sldLayoutMkLst>
            <pc:docMk/>
            <pc:sldMasterMk cId="3266594938" sldId="2147483672"/>
            <pc:sldLayoutMk cId="2765034368" sldId="2147483675"/>
          </pc:sldLayoutMkLst>
          <pc:spChg chg="mod">
            <ac:chgData name="Beatrice Vanek" userId="94d48434-a7a9-4051-8f74-210310a4c9e3" providerId="ADAL" clId="{CA1BE45D-6E4A-4785-9F3F-AA265A0CAF55}" dt="2020-08-18T08:53:43.388" v="636" actId="1076"/>
            <ac:spMkLst>
              <pc:docMk/>
              <pc:sldMasterMk cId="3266594938" sldId="2147483672"/>
              <pc:sldLayoutMk cId="2765034368" sldId="2147483675"/>
              <ac:spMk id="4" creationId="{25DE1C58-100D-4437-B51C-F9E8854E40F5}"/>
            </ac:spMkLst>
          </pc:spChg>
          <pc:spChg chg="mod">
            <ac:chgData name="Beatrice Vanek" userId="94d48434-a7a9-4051-8f74-210310a4c9e3" providerId="ADAL" clId="{CA1BE45D-6E4A-4785-9F3F-AA265A0CAF55}" dt="2020-08-18T08:53:45.470" v="637" actId="1076"/>
            <ac:spMkLst>
              <pc:docMk/>
              <pc:sldMasterMk cId="3266594938" sldId="2147483672"/>
              <pc:sldLayoutMk cId="2765034368" sldId="2147483675"/>
              <ac:spMk id="6" creationId="{5D9CDF4F-D7E5-4F17-A951-97FD68D0C4DE}"/>
            </ac:spMkLst>
          </pc:spChg>
        </pc:sldLayoutChg>
        <pc:sldLayoutChg chg="addSp mod">
          <pc:chgData name="Beatrice Vanek" userId="94d48434-a7a9-4051-8f74-210310a4c9e3" providerId="ADAL" clId="{CA1BE45D-6E4A-4785-9F3F-AA265A0CAF55}" dt="2020-08-18T08:54:16.158" v="640" actId="22"/>
          <pc:sldLayoutMkLst>
            <pc:docMk/>
            <pc:sldMasterMk cId="3266594938" sldId="2147483672"/>
            <pc:sldLayoutMk cId="4194112061" sldId="2147483678"/>
          </pc:sldLayoutMkLst>
          <pc:picChg chg="add">
            <ac:chgData name="Beatrice Vanek" userId="94d48434-a7a9-4051-8f74-210310a4c9e3" providerId="ADAL" clId="{CA1BE45D-6E4A-4785-9F3F-AA265A0CAF55}" dt="2020-08-18T08:54:16.158" v="640" actId="22"/>
            <ac:picMkLst>
              <pc:docMk/>
              <pc:sldMasterMk cId="3266594938" sldId="2147483672"/>
              <pc:sldLayoutMk cId="4194112061" sldId="2147483678"/>
              <ac:picMk id="7" creationId="{F085ED4D-C5B7-47DE-AB37-94806E2DFA45}"/>
            </ac:picMkLst>
          </pc:picChg>
        </pc:sldLayoutChg>
        <pc:sldLayoutChg chg="modSp mod">
          <pc:chgData name="Beatrice Vanek" userId="94d48434-a7a9-4051-8f74-210310a4c9e3" providerId="ADAL" clId="{CA1BE45D-6E4A-4785-9F3F-AA265A0CAF55}" dt="2020-08-18T08:53:33.864" v="635" actId="1076"/>
          <pc:sldLayoutMkLst>
            <pc:docMk/>
            <pc:sldMasterMk cId="3266594938" sldId="2147483672"/>
            <pc:sldLayoutMk cId="1372957050" sldId="2147483679"/>
          </pc:sldLayoutMkLst>
          <pc:spChg chg="mod">
            <ac:chgData name="Beatrice Vanek" userId="94d48434-a7a9-4051-8f74-210310a4c9e3" providerId="ADAL" clId="{CA1BE45D-6E4A-4785-9F3F-AA265A0CAF55}" dt="2020-08-18T08:53:30.811" v="634" actId="1076"/>
            <ac:spMkLst>
              <pc:docMk/>
              <pc:sldMasterMk cId="3266594938" sldId="2147483672"/>
              <pc:sldLayoutMk cId="1372957050" sldId="2147483679"/>
              <ac:spMk id="2" creationId="{D9492E48-1E00-46E1-85C9-66E90434CA54}"/>
            </ac:spMkLst>
          </pc:spChg>
          <pc:spChg chg="mod">
            <ac:chgData name="Beatrice Vanek" userId="94d48434-a7a9-4051-8f74-210310a4c9e3" providerId="ADAL" clId="{CA1BE45D-6E4A-4785-9F3F-AA265A0CAF55}" dt="2020-08-18T08:53:33.864" v="635" actId="1076"/>
            <ac:spMkLst>
              <pc:docMk/>
              <pc:sldMasterMk cId="3266594938" sldId="2147483672"/>
              <pc:sldLayoutMk cId="1372957050" sldId="2147483679"/>
              <ac:spMk id="4" creationId="{F6EC2A0F-C76B-49EE-BC4D-F89B9DEFCC8B}"/>
            </ac:spMkLst>
          </pc:spChg>
        </pc:sldLayoutChg>
        <pc:sldLayoutChg chg="addSp mod">
          <pc:chgData name="Beatrice Vanek" userId="94d48434-a7a9-4051-8f74-210310a4c9e3" providerId="ADAL" clId="{CA1BE45D-6E4A-4785-9F3F-AA265A0CAF55}" dt="2020-08-18T08:54:59.929" v="643" actId="22"/>
          <pc:sldLayoutMkLst>
            <pc:docMk/>
            <pc:sldMasterMk cId="3266594938" sldId="2147483672"/>
            <pc:sldLayoutMk cId="1814385547" sldId="2147483696"/>
          </pc:sldLayoutMkLst>
          <pc:picChg chg="add">
            <ac:chgData name="Beatrice Vanek" userId="94d48434-a7a9-4051-8f74-210310a4c9e3" providerId="ADAL" clId="{CA1BE45D-6E4A-4785-9F3F-AA265A0CAF55}" dt="2020-08-18T08:54:59.929" v="643" actId="22"/>
            <ac:picMkLst>
              <pc:docMk/>
              <pc:sldMasterMk cId="3266594938" sldId="2147483672"/>
              <pc:sldLayoutMk cId="1814385547" sldId="2147483696"/>
              <ac:picMk id="2" creationId="{54224704-4865-496B-83E5-461AD683F347}"/>
            </ac:picMkLst>
          </pc:picChg>
        </pc:sldLayoutChg>
      </pc:sldMasterChg>
    </pc:docChg>
  </pc:docChgLst>
  <pc:docChgLst>
    <pc:chgData name="Beatrice Vanek" userId="94d48434-a7a9-4051-8f74-210310a4c9e3" providerId="ADAL" clId="{F4D9B43D-319E-44B8-B371-D013D848076B}"/>
    <pc:docChg chg="custSel delSld modSld">
      <pc:chgData name="Beatrice Vanek" userId="94d48434-a7a9-4051-8f74-210310a4c9e3" providerId="ADAL" clId="{F4D9B43D-319E-44B8-B371-D013D848076B}" dt="2020-08-18T11:25:58.615" v="154" actId="47"/>
      <pc:docMkLst>
        <pc:docMk/>
      </pc:docMkLst>
      <pc:sldChg chg="delCm">
        <pc:chgData name="Beatrice Vanek" userId="94d48434-a7a9-4051-8f74-210310a4c9e3" providerId="ADAL" clId="{F4D9B43D-319E-44B8-B371-D013D848076B}" dt="2020-08-18T11:14:57.922" v="43" actId="1592"/>
        <pc:sldMkLst>
          <pc:docMk/>
          <pc:sldMk cId="0" sldId="257"/>
        </pc:sldMkLst>
      </pc:sldChg>
      <pc:sldChg chg="del">
        <pc:chgData name="Beatrice Vanek" userId="94d48434-a7a9-4051-8f74-210310a4c9e3" providerId="ADAL" clId="{F4D9B43D-319E-44B8-B371-D013D848076B}" dt="2020-08-18T11:15:49.101" v="45" actId="47"/>
        <pc:sldMkLst>
          <pc:docMk/>
          <pc:sldMk cId="2010785729" sldId="258"/>
        </pc:sldMkLst>
      </pc:sldChg>
      <pc:sldChg chg="addSp modSp mod delCm">
        <pc:chgData name="Beatrice Vanek" userId="94d48434-a7a9-4051-8f74-210310a4c9e3" providerId="ADAL" clId="{F4D9B43D-319E-44B8-B371-D013D848076B}" dt="2020-08-18T11:13:30.039" v="42" actId="1592"/>
        <pc:sldMkLst>
          <pc:docMk/>
          <pc:sldMk cId="2520322384" sldId="290"/>
        </pc:sldMkLst>
        <pc:spChg chg="add mod">
          <ac:chgData name="Beatrice Vanek" userId="94d48434-a7a9-4051-8f74-210310a4c9e3" providerId="ADAL" clId="{F4D9B43D-319E-44B8-B371-D013D848076B}" dt="2020-08-18T11:13:21.141" v="41" actId="1076"/>
          <ac:spMkLst>
            <pc:docMk/>
            <pc:sldMk cId="2520322384" sldId="290"/>
            <ac:spMk id="2" creationId="{FFDD9F23-8C71-46E5-AD4F-93F79FAAF3EA}"/>
          </ac:spMkLst>
        </pc:spChg>
      </pc:sldChg>
      <pc:sldChg chg="addSp delSp modSp mod">
        <pc:chgData name="Beatrice Vanek" userId="94d48434-a7a9-4051-8f74-210310a4c9e3" providerId="ADAL" clId="{F4D9B43D-319E-44B8-B371-D013D848076B}" dt="2020-08-18T11:24:41.906" v="153" actId="1076"/>
        <pc:sldMkLst>
          <pc:docMk/>
          <pc:sldMk cId="2039886221" sldId="291"/>
        </pc:sldMkLst>
        <pc:spChg chg="add mod">
          <ac:chgData name="Beatrice Vanek" userId="94d48434-a7a9-4051-8f74-210310a4c9e3" providerId="ADAL" clId="{F4D9B43D-319E-44B8-B371-D013D848076B}" dt="2020-08-18T11:24:37.566" v="152" actId="1076"/>
          <ac:spMkLst>
            <pc:docMk/>
            <pc:sldMk cId="2039886221" sldId="291"/>
            <ac:spMk id="2" creationId="{910C7ECA-0085-4873-B0E4-0AF0F9011BAF}"/>
          </ac:spMkLst>
        </pc:spChg>
        <pc:spChg chg="add mod">
          <ac:chgData name="Beatrice Vanek" userId="94d48434-a7a9-4051-8f74-210310a4c9e3" providerId="ADAL" clId="{F4D9B43D-319E-44B8-B371-D013D848076B}" dt="2020-08-18T11:23:53.077" v="139" actId="1076"/>
          <ac:spMkLst>
            <pc:docMk/>
            <pc:sldMk cId="2039886221" sldId="291"/>
            <ac:spMk id="4" creationId="{85C90A7D-82F0-4BBC-84CB-50078323ADB8}"/>
          </ac:spMkLst>
        </pc:spChg>
        <pc:spChg chg="add mod">
          <ac:chgData name="Beatrice Vanek" userId="94d48434-a7a9-4051-8f74-210310a4c9e3" providerId="ADAL" clId="{F4D9B43D-319E-44B8-B371-D013D848076B}" dt="2020-08-18T11:24:41.906" v="153" actId="1076"/>
          <ac:spMkLst>
            <pc:docMk/>
            <pc:sldMk cId="2039886221" sldId="291"/>
            <ac:spMk id="5" creationId="{259CCD43-D69A-412A-A09A-FB1909F1473E}"/>
          </ac:spMkLst>
        </pc:spChg>
        <pc:spChg chg="del mod">
          <ac:chgData name="Beatrice Vanek" userId="94d48434-a7a9-4051-8f74-210310a4c9e3" providerId="ADAL" clId="{F4D9B43D-319E-44B8-B371-D013D848076B}" dt="2020-08-18T11:24:36.930" v="151" actId="478"/>
          <ac:spMkLst>
            <pc:docMk/>
            <pc:sldMk cId="2039886221" sldId="291"/>
            <ac:spMk id="8" creationId="{D5DE92D3-93EA-C44A-B95F-ABD8817E36A7}"/>
          </ac:spMkLst>
        </pc:spChg>
        <pc:spChg chg="mod">
          <ac:chgData name="Beatrice Vanek" userId="94d48434-a7a9-4051-8f74-210310a4c9e3" providerId="ADAL" clId="{F4D9B43D-319E-44B8-B371-D013D848076B}" dt="2020-08-18T11:24:08.526" v="142" actId="14100"/>
          <ac:spMkLst>
            <pc:docMk/>
            <pc:sldMk cId="2039886221" sldId="291"/>
            <ac:spMk id="9" creationId="{FE21330D-BF5F-4150-8A45-4BFEA652CF75}"/>
          </ac:spMkLst>
        </pc:spChg>
        <pc:picChg chg="add mod">
          <ac:chgData name="Beatrice Vanek" userId="94d48434-a7a9-4051-8f74-210310a4c9e3" providerId="ADAL" clId="{F4D9B43D-319E-44B8-B371-D013D848076B}" dt="2020-08-18T11:23:53.077" v="139" actId="1076"/>
          <ac:picMkLst>
            <pc:docMk/>
            <pc:sldMk cId="2039886221" sldId="291"/>
            <ac:picMk id="6" creationId="{A1F23B9F-A94E-40AA-B82B-D378EDB1F007}"/>
          </ac:picMkLst>
        </pc:picChg>
      </pc:sldChg>
      <pc:sldChg chg="addSp modSp">
        <pc:chgData name="Beatrice Vanek" userId="94d48434-a7a9-4051-8f74-210310a4c9e3" providerId="ADAL" clId="{F4D9B43D-319E-44B8-B371-D013D848076B}" dt="2020-08-18T11:20:52.128" v="128"/>
        <pc:sldMkLst>
          <pc:docMk/>
          <pc:sldMk cId="3742155210" sldId="302"/>
        </pc:sldMkLst>
        <pc:spChg chg="add mod">
          <ac:chgData name="Beatrice Vanek" userId="94d48434-a7a9-4051-8f74-210310a4c9e3" providerId="ADAL" clId="{F4D9B43D-319E-44B8-B371-D013D848076B}" dt="2020-08-18T11:20:52.128" v="128"/>
          <ac:spMkLst>
            <pc:docMk/>
            <pc:sldMk cId="3742155210" sldId="302"/>
            <ac:spMk id="8" creationId="{D3C68DB2-C21A-487A-92C1-D68FFEAAFEAF}"/>
          </ac:spMkLst>
        </pc:spChg>
      </pc:sldChg>
      <pc:sldChg chg="addSp modSp mod delCm">
        <pc:chgData name="Beatrice Vanek" userId="94d48434-a7a9-4051-8f74-210310a4c9e3" providerId="ADAL" clId="{F4D9B43D-319E-44B8-B371-D013D848076B}" dt="2020-08-18T11:18:47.396" v="90" actId="1592"/>
        <pc:sldMkLst>
          <pc:docMk/>
          <pc:sldMk cId="3843878563" sldId="324"/>
        </pc:sldMkLst>
        <pc:spChg chg="add mod">
          <ac:chgData name="Beatrice Vanek" userId="94d48434-a7a9-4051-8f74-210310a4c9e3" providerId="ADAL" clId="{F4D9B43D-319E-44B8-B371-D013D848076B}" dt="2020-08-18T11:18:40.935" v="89" actId="20577"/>
          <ac:spMkLst>
            <pc:docMk/>
            <pc:sldMk cId="3843878563" sldId="324"/>
            <ac:spMk id="5" creationId="{650EAA4B-4628-4D20-92C2-6C1A1832A1E2}"/>
          </ac:spMkLst>
        </pc:spChg>
      </pc:sldChg>
      <pc:sldChg chg="addSp modSp mod">
        <pc:chgData name="Beatrice Vanek" userId="94d48434-a7a9-4051-8f74-210310a4c9e3" providerId="ADAL" clId="{F4D9B43D-319E-44B8-B371-D013D848076B}" dt="2020-08-18T11:18:53.249" v="92" actId="1076"/>
        <pc:sldMkLst>
          <pc:docMk/>
          <pc:sldMk cId="186192483" sldId="326"/>
        </pc:sldMkLst>
        <pc:spChg chg="add mod">
          <ac:chgData name="Beatrice Vanek" userId="94d48434-a7a9-4051-8f74-210310a4c9e3" providerId="ADAL" clId="{F4D9B43D-319E-44B8-B371-D013D848076B}" dt="2020-08-18T11:18:53.249" v="92" actId="1076"/>
          <ac:spMkLst>
            <pc:docMk/>
            <pc:sldMk cId="186192483" sldId="326"/>
            <ac:spMk id="6" creationId="{D827BEB9-3880-4DFF-AA09-9821452C0374}"/>
          </ac:spMkLst>
        </pc:spChg>
      </pc:sldChg>
      <pc:sldChg chg="addSp delSp modSp mod">
        <pc:chgData name="Beatrice Vanek" userId="94d48434-a7a9-4051-8f74-210310a4c9e3" providerId="ADAL" clId="{F4D9B43D-319E-44B8-B371-D013D848076B}" dt="2020-08-18T11:19:04.470" v="96" actId="1076"/>
        <pc:sldMkLst>
          <pc:docMk/>
          <pc:sldMk cId="1762516814" sldId="328"/>
        </pc:sldMkLst>
        <pc:spChg chg="add mod">
          <ac:chgData name="Beatrice Vanek" userId="94d48434-a7a9-4051-8f74-210310a4c9e3" providerId="ADAL" clId="{F4D9B43D-319E-44B8-B371-D013D848076B}" dt="2020-08-18T11:19:04.470" v="96" actId="1076"/>
          <ac:spMkLst>
            <pc:docMk/>
            <pc:sldMk cId="1762516814" sldId="328"/>
            <ac:spMk id="5" creationId="{7C9E436A-0D27-4FC1-BB4B-DE20A4081624}"/>
          </ac:spMkLst>
        </pc:spChg>
        <pc:picChg chg="del mod">
          <ac:chgData name="Beatrice Vanek" userId="94d48434-a7a9-4051-8f74-210310a4c9e3" providerId="ADAL" clId="{F4D9B43D-319E-44B8-B371-D013D848076B}" dt="2020-08-18T11:19:01.707" v="94" actId="478"/>
          <ac:picMkLst>
            <pc:docMk/>
            <pc:sldMk cId="1762516814" sldId="328"/>
            <ac:picMk id="13" creationId="{12835003-E6A5-014E-8409-B432D232DEE3}"/>
          </ac:picMkLst>
        </pc:picChg>
      </pc:sldChg>
      <pc:sldChg chg="delSp del delCm">
        <pc:chgData name="Beatrice Vanek" userId="94d48434-a7a9-4051-8f74-210310a4c9e3" providerId="ADAL" clId="{F4D9B43D-319E-44B8-B371-D013D848076B}" dt="2020-08-18T11:25:58.615" v="154" actId="47"/>
        <pc:sldMkLst>
          <pc:docMk/>
          <pc:sldMk cId="1005073400" sldId="451"/>
        </pc:sldMkLst>
        <pc:spChg chg="del">
          <ac:chgData name="Beatrice Vanek" userId="94d48434-a7a9-4051-8f74-210310a4c9e3" providerId="ADAL" clId="{F4D9B43D-319E-44B8-B371-D013D848076B}" dt="2020-08-18T11:23:41.199" v="136" actId="21"/>
          <ac:spMkLst>
            <pc:docMk/>
            <pc:sldMk cId="1005073400" sldId="451"/>
            <ac:spMk id="6" creationId="{13CCB0AC-56C3-4223-8032-216C9EA480DF}"/>
          </ac:spMkLst>
        </pc:spChg>
        <pc:spChg chg="del">
          <ac:chgData name="Beatrice Vanek" userId="94d48434-a7a9-4051-8f74-210310a4c9e3" providerId="ADAL" clId="{F4D9B43D-319E-44B8-B371-D013D848076B}" dt="2020-08-18T11:23:41.199" v="136" actId="21"/>
          <ac:spMkLst>
            <pc:docMk/>
            <pc:sldMk cId="1005073400" sldId="451"/>
            <ac:spMk id="13" creationId="{BBA24E63-6A64-4B32-9F42-F5E6F6C3427C}"/>
          </ac:spMkLst>
        </pc:spChg>
        <pc:spChg chg="del">
          <ac:chgData name="Beatrice Vanek" userId="94d48434-a7a9-4051-8f74-210310a4c9e3" providerId="ADAL" clId="{F4D9B43D-319E-44B8-B371-D013D848076B}" dt="2020-08-18T11:23:41.199" v="136" actId="21"/>
          <ac:spMkLst>
            <pc:docMk/>
            <pc:sldMk cId="1005073400" sldId="451"/>
            <ac:spMk id="6147" creationId="{00000000-0000-0000-0000-000000000000}"/>
          </ac:spMkLst>
        </pc:spChg>
        <pc:picChg chg="del">
          <ac:chgData name="Beatrice Vanek" userId="94d48434-a7a9-4051-8f74-210310a4c9e3" providerId="ADAL" clId="{F4D9B43D-319E-44B8-B371-D013D848076B}" dt="2020-08-18T11:23:41.199" v="136" actId="21"/>
          <ac:picMkLst>
            <pc:docMk/>
            <pc:sldMk cId="1005073400" sldId="451"/>
            <ac:picMk id="14" creationId="{B9684237-92D4-40EA-BF38-AADA91F4F74F}"/>
          </ac:picMkLst>
        </pc:picChg>
      </pc:sldChg>
      <pc:sldChg chg="addSp delSp modSp mod">
        <pc:chgData name="Beatrice Vanek" userId="94d48434-a7a9-4051-8f74-210310a4c9e3" providerId="ADAL" clId="{F4D9B43D-319E-44B8-B371-D013D848076B}" dt="2020-08-18T11:21:05.423" v="130"/>
        <pc:sldMkLst>
          <pc:docMk/>
          <pc:sldMk cId="3394203018" sldId="454"/>
        </pc:sldMkLst>
        <pc:spChg chg="del">
          <ac:chgData name="Beatrice Vanek" userId="94d48434-a7a9-4051-8f74-210310a4c9e3" providerId="ADAL" clId="{F4D9B43D-319E-44B8-B371-D013D848076B}" dt="2020-08-18T11:21:04.905" v="129" actId="478"/>
          <ac:spMkLst>
            <pc:docMk/>
            <pc:sldMk cId="3394203018" sldId="454"/>
            <ac:spMk id="4" creationId="{C138067B-3A8D-4830-8D3C-20FB44323EA2}"/>
          </ac:spMkLst>
        </pc:spChg>
        <pc:spChg chg="add mod">
          <ac:chgData name="Beatrice Vanek" userId="94d48434-a7a9-4051-8f74-210310a4c9e3" providerId="ADAL" clId="{F4D9B43D-319E-44B8-B371-D013D848076B}" dt="2020-08-18T11:21:05.423" v="130"/>
          <ac:spMkLst>
            <pc:docMk/>
            <pc:sldMk cId="3394203018" sldId="454"/>
            <ac:spMk id="7" creationId="{B471FFDC-6753-4181-B370-E8E46A28B247}"/>
          </ac:spMkLst>
        </pc:spChg>
      </pc:sldChg>
      <pc:sldChg chg="del">
        <pc:chgData name="Beatrice Vanek" userId="94d48434-a7a9-4051-8f74-210310a4c9e3" providerId="ADAL" clId="{F4D9B43D-319E-44B8-B371-D013D848076B}" dt="2020-08-18T11:17:16.392" v="47" actId="47"/>
        <pc:sldMkLst>
          <pc:docMk/>
          <pc:sldMk cId="511444026" sldId="455"/>
        </pc:sldMkLst>
      </pc:sldChg>
      <pc:sldChg chg="addSp mod delCm">
        <pc:chgData name="Beatrice Vanek" userId="94d48434-a7a9-4051-8f74-210310a4c9e3" providerId="ADAL" clId="{F4D9B43D-319E-44B8-B371-D013D848076B}" dt="2020-08-18T11:20:17.528" v="124" actId="1592"/>
        <pc:sldMkLst>
          <pc:docMk/>
          <pc:sldMk cId="3069627678" sldId="456"/>
        </pc:sldMkLst>
        <pc:spChg chg="add">
          <ac:chgData name="Beatrice Vanek" userId="94d48434-a7a9-4051-8f74-210310a4c9e3" providerId="ADAL" clId="{F4D9B43D-319E-44B8-B371-D013D848076B}" dt="2020-08-18T11:20:15.301" v="123" actId="22"/>
          <ac:spMkLst>
            <pc:docMk/>
            <pc:sldMk cId="3069627678" sldId="456"/>
            <ac:spMk id="4" creationId="{7BC03B54-7C6D-49EB-8D31-B1D3A625AD61}"/>
          </ac:spMkLst>
        </pc:spChg>
      </pc:sldChg>
      <pc:sldChg chg="addSp delSp modSp mod">
        <pc:chgData name="Beatrice Vanek" userId="94d48434-a7a9-4051-8f74-210310a4c9e3" providerId="ADAL" clId="{F4D9B43D-319E-44B8-B371-D013D848076B}" dt="2020-08-18T11:20:51.084" v="127"/>
        <pc:sldMkLst>
          <pc:docMk/>
          <pc:sldMk cId="2082774467" sldId="457"/>
        </pc:sldMkLst>
        <pc:spChg chg="del mod">
          <ac:chgData name="Beatrice Vanek" userId="94d48434-a7a9-4051-8f74-210310a4c9e3" providerId="ADAL" clId="{F4D9B43D-319E-44B8-B371-D013D848076B}" dt="2020-08-18T11:20:46.529" v="126" actId="478"/>
          <ac:spMkLst>
            <pc:docMk/>
            <pc:sldMk cId="2082774467" sldId="457"/>
            <ac:spMk id="4" creationId="{7096EE95-44DE-4C8B-91FA-6D4AAB55F4DC}"/>
          </ac:spMkLst>
        </pc:spChg>
        <pc:spChg chg="add mod">
          <ac:chgData name="Beatrice Vanek" userId="94d48434-a7a9-4051-8f74-210310a4c9e3" providerId="ADAL" clId="{F4D9B43D-319E-44B8-B371-D013D848076B}" dt="2020-08-18T11:20:51.084" v="127"/>
          <ac:spMkLst>
            <pc:docMk/>
            <pc:sldMk cId="2082774467" sldId="457"/>
            <ac:spMk id="8" creationId="{A24CF81D-C6FE-4B8C-B240-AB217ADBB1B1}"/>
          </ac:spMkLst>
        </pc:spChg>
      </pc:sldChg>
      <pc:sldChg chg="addSp modSp mod">
        <pc:chgData name="Beatrice Vanek" userId="94d48434-a7a9-4051-8f74-210310a4c9e3" providerId="ADAL" clId="{F4D9B43D-319E-44B8-B371-D013D848076B}" dt="2020-08-18T11:20:08.409" v="122" actId="1076"/>
        <pc:sldMkLst>
          <pc:docMk/>
          <pc:sldMk cId="2304730638" sldId="458"/>
        </pc:sldMkLst>
        <pc:spChg chg="add mod">
          <ac:chgData name="Beatrice Vanek" userId="94d48434-a7a9-4051-8f74-210310a4c9e3" providerId="ADAL" clId="{F4D9B43D-319E-44B8-B371-D013D848076B}" dt="2020-08-18T11:20:08.409" v="122" actId="1076"/>
          <ac:spMkLst>
            <pc:docMk/>
            <pc:sldMk cId="2304730638" sldId="458"/>
            <ac:spMk id="3" creationId="{5D8E2F95-6624-4E2F-B9BB-3D9A62B944F6}"/>
          </ac:spMkLst>
        </pc:spChg>
      </pc:sldChg>
      <pc:sldChg chg="addSp modSp mod delCm">
        <pc:chgData name="Beatrice Vanek" userId="94d48434-a7a9-4051-8f74-210310a4c9e3" providerId="ADAL" clId="{F4D9B43D-319E-44B8-B371-D013D848076B}" dt="2020-08-18T11:20:02.177" v="119" actId="20577"/>
        <pc:sldMkLst>
          <pc:docMk/>
          <pc:sldMk cId="2928555084" sldId="459"/>
        </pc:sldMkLst>
        <pc:spChg chg="add mod">
          <ac:chgData name="Beatrice Vanek" userId="94d48434-a7a9-4051-8f74-210310a4c9e3" providerId="ADAL" clId="{F4D9B43D-319E-44B8-B371-D013D848076B}" dt="2020-08-18T11:20:02.177" v="119" actId="20577"/>
          <ac:spMkLst>
            <pc:docMk/>
            <pc:sldMk cId="2928555084" sldId="459"/>
            <ac:spMk id="3" creationId="{7F9157EE-9A64-4E8C-A429-2E0B9E5E7B1B}"/>
          </ac:spMkLst>
        </pc:spChg>
      </pc:sldChg>
    </pc:docChg>
  </pc:docChgLst>
  <pc:docChgLst>
    <pc:chgData name="Sebastian Frisch" userId="fda9c0f7-849e-45ae-810f-ebe92c18afa9" providerId="ADAL" clId="{1BA37404-F0D1-43E2-B060-352809786D9C}"/>
    <pc:docChg chg="modSld">
      <pc:chgData name="Sebastian Frisch" userId="fda9c0f7-849e-45ae-810f-ebe92c18afa9" providerId="ADAL" clId="{1BA37404-F0D1-43E2-B060-352809786D9C}" dt="2023-03-20T13:20:39.397" v="139" actId="20577"/>
      <pc:docMkLst>
        <pc:docMk/>
      </pc:docMkLst>
      <pc:sldChg chg="modSp mod">
        <pc:chgData name="Sebastian Frisch" userId="fda9c0f7-849e-45ae-810f-ebe92c18afa9" providerId="ADAL" clId="{1BA37404-F0D1-43E2-B060-352809786D9C}" dt="2023-03-20T13:20:39.397" v="139" actId="20577"/>
        <pc:sldMkLst>
          <pc:docMk/>
          <pc:sldMk cId="0" sldId="257"/>
        </pc:sldMkLst>
        <pc:spChg chg="mod">
          <ac:chgData name="Sebastian Frisch" userId="fda9c0f7-849e-45ae-810f-ebe92c18afa9" providerId="ADAL" clId="{1BA37404-F0D1-43E2-B060-352809786D9C}" dt="2023-03-20T13:20:39.397" v="139" actId="20577"/>
          <ac:spMkLst>
            <pc:docMk/>
            <pc:sldMk cId="0" sldId="257"/>
            <ac:spMk id="8" creationId="{00000000-0000-0000-0000-000000000000}"/>
          </ac:spMkLst>
        </pc:spChg>
      </pc:sldChg>
      <pc:sldChg chg="modSp mod">
        <pc:chgData name="Sebastian Frisch" userId="fda9c0f7-849e-45ae-810f-ebe92c18afa9" providerId="ADAL" clId="{1BA37404-F0D1-43E2-B060-352809786D9C}" dt="2023-03-20T13:19:23.659" v="61" actId="20577"/>
        <pc:sldMkLst>
          <pc:docMk/>
          <pc:sldMk cId="721274057" sldId="276"/>
        </pc:sldMkLst>
        <pc:spChg chg="mod">
          <ac:chgData name="Sebastian Frisch" userId="fda9c0f7-849e-45ae-810f-ebe92c18afa9" providerId="ADAL" clId="{1BA37404-F0D1-43E2-B060-352809786D9C}" dt="2023-03-20T13:19:23.659" v="61" actId="20577"/>
          <ac:spMkLst>
            <pc:docMk/>
            <pc:sldMk cId="721274057" sldId="276"/>
            <ac:spMk id="3" creationId="{9A5AC65F-5F34-4FE8-A4EB-9F09DB91EAE0}"/>
          </ac:spMkLst>
        </pc:spChg>
      </pc:sldChg>
    </pc:docChg>
  </pc:docChgLst>
  <pc:docChgLst>
    <pc:chgData name="Aurora Rios" userId="581ad494-11c2-4523-b8ee-749fed3108d5" providerId="ADAL" clId="{31AB65E0-72EB-440B-BB70-E78E3D0ABEEE}"/>
    <pc:docChg chg="undo custSel modSld">
      <pc:chgData name="Aurora Rios" userId="581ad494-11c2-4523-b8ee-749fed3108d5" providerId="ADAL" clId="{31AB65E0-72EB-440B-BB70-E78E3D0ABEEE}" dt="2021-11-24T10:36:35.431" v="2" actId="1036"/>
      <pc:docMkLst>
        <pc:docMk/>
      </pc:docMkLst>
      <pc:sldChg chg="modSp mod">
        <pc:chgData name="Aurora Rios" userId="581ad494-11c2-4523-b8ee-749fed3108d5" providerId="ADAL" clId="{31AB65E0-72EB-440B-BB70-E78E3D0ABEEE}" dt="2021-11-24T10:34:11.107" v="1" actId="15"/>
        <pc:sldMkLst>
          <pc:docMk/>
          <pc:sldMk cId="2563458899" sldId="298"/>
        </pc:sldMkLst>
        <pc:spChg chg="mod">
          <ac:chgData name="Aurora Rios" userId="581ad494-11c2-4523-b8ee-749fed3108d5" providerId="ADAL" clId="{31AB65E0-72EB-440B-BB70-E78E3D0ABEEE}" dt="2021-11-24T10:34:11.107" v="1" actId="15"/>
          <ac:spMkLst>
            <pc:docMk/>
            <pc:sldMk cId="2563458899" sldId="298"/>
            <ac:spMk id="2" creationId="{EB18CA21-3F18-714E-B1FE-5ABC02599518}"/>
          </ac:spMkLst>
        </pc:spChg>
      </pc:sldChg>
      <pc:sldChg chg="modSp mod">
        <pc:chgData name="Aurora Rios" userId="581ad494-11c2-4523-b8ee-749fed3108d5" providerId="ADAL" clId="{31AB65E0-72EB-440B-BB70-E78E3D0ABEEE}" dt="2021-11-24T10:36:35.431" v="2" actId="1036"/>
        <pc:sldMkLst>
          <pc:docMk/>
          <pc:sldMk cId="364806957" sldId="452"/>
        </pc:sldMkLst>
        <pc:spChg chg="mod">
          <ac:chgData name="Aurora Rios" userId="581ad494-11c2-4523-b8ee-749fed3108d5" providerId="ADAL" clId="{31AB65E0-72EB-440B-BB70-E78E3D0ABEEE}" dt="2021-11-24T10:36:35.431" v="2" actId="1036"/>
          <ac:spMkLst>
            <pc:docMk/>
            <pc:sldMk cId="364806957" sldId="452"/>
            <ac:spMk id="5" creationId="{4599F5E6-EE98-413D-AEA7-ABF03875E111}"/>
          </ac:spMkLst>
        </pc:spChg>
      </pc:sldChg>
    </pc:docChg>
  </pc:docChgLst>
  <pc:docChgLst>
    <pc:chgData name="Aurora Rios" userId="581ad494-11c2-4523-b8ee-749fed3108d5" providerId="ADAL" clId="{25F987A8-FB73-4BE5-B5F4-D7F0E0219A48}"/>
    <pc:docChg chg="custSel modSld">
      <pc:chgData name="Aurora Rios" userId="581ad494-11c2-4523-b8ee-749fed3108d5" providerId="ADAL" clId="{25F987A8-FB73-4BE5-B5F4-D7F0E0219A48}" dt="2020-08-18T10:22:15.836" v="28"/>
      <pc:docMkLst>
        <pc:docMk/>
      </pc:docMkLst>
      <pc:sldChg chg="modSp mod addCm">
        <pc:chgData name="Aurora Rios" userId="581ad494-11c2-4523-b8ee-749fed3108d5" providerId="ADAL" clId="{25F987A8-FB73-4BE5-B5F4-D7F0E0219A48}" dt="2020-08-18T10:20:12.556" v="12" actId="1589"/>
        <pc:sldMkLst>
          <pc:docMk/>
          <pc:sldMk cId="0" sldId="257"/>
        </pc:sldMkLst>
        <pc:spChg chg="mod">
          <ac:chgData name="Aurora Rios" userId="581ad494-11c2-4523-b8ee-749fed3108d5" providerId="ADAL" clId="{25F987A8-FB73-4BE5-B5F4-D7F0E0219A48}" dt="2020-08-18T10:20:07.132" v="11" actId="20577"/>
          <ac:spMkLst>
            <pc:docMk/>
            <pc:sldMk cId="0" sldId="257"/>
            <ac:spMk id="8" creationId="{00000000-0000-0000-0000-000000000000}"/>
          </ac:spMkLst>
        </pc:spChg>
      </pc:sldChg>
      <pc:sldChg chg="addCm modCm">
        <pc:chgData name="Aurora Rios" userId="581ad494-11c2-4523-b8ee-749fed3108d5" providerId="ADAL" clId="{25F987A8-FB73-4BE5-B5F4-D7F0E0219A48}" dt="2020-08-18T10:20:54.825" v="18"/>
        <pc:sldMkLst>
          <pc:docMk/>
          <pc:sldMk cId="2010785729" sldId="258"/>
        </pc:sldMkLst>
      </pc:sldChg>
      <pc:sldChg chg="modSp mod addCm modCm">
        <pc:chgData name="Aurora Rios" userId="581ad494-11c2-4523-b8ee-749fed3108d5" providerId="ADAL" clId="{25F987A8-FB73-4BE5-B5F4-D7F0E0219A48}" dt="2020-08-18T10:19:55.165" v="2"/>
        <pc:sldMkLst>
          <pc:docMk/>
          <pc:sldMk cId="2520322384" sldId="290"/>
        </pc:sldMkLst>
        <pc:picChg chg="mod">
          <ac:chgData name="Aurora Rios" userId="581ad494-11c2-4523-b8ee-749fed3108d5" providerId="ADAL" clId="{25F987A8-FB73-4BE5-B5F4-D7F0E0219A48}" dt="2020-08-18T10:18:34.686" v="0" actId="1076"/>
          <ac:picMkLst>
            <pc:docMk/>
            <pc:sldMk cId="2520322384" sldId="290"/>
            <ac:picMk id="8" creationId="{0F5F3585-23E7-4226-B78E-28C3B35B802B}"/>
          </ac:picMkLst>
        </pc:picChg>
      </pc:sldChg>
      <pc:sldChg chg="modSp mod">
        <pc:chgData name="Aurora Rios" userId="581ad494-11c2-4523-b8ee-749fed3108d5" providerId="ADAL" clId="{25F987A8-FB73-4BE5-B5F4-D7F0E0219A48}" dt="2020-08-18T10:20:21.741" v="13" actId="20577"/>
        <pc:sldMkLst>
          <pc:docMk/>
          <pc:sldMk cId="2039886221" sldId="291"/>
        </pc:sldMkLst>
        <pc:spChg chg="mod">
          <ac:chgData name="Aurora Rios" userId="581ad494-11c2-4523-b8ee-749fed3108d5" providerId="ADAL" clId="{25F987A8-FB73-4BE5-B5F4-D7F0E0219A48}" dt="2020-08-18T10:20:21.741" v="13" actId="20577"/>
          <ac:spMkLst>
            <pc:docMk/>
            <pc:sldMk cId="2039886221" sldId="291"/>
            <ac:spMk id="7" creationId="{92157F83-DF8D-4BEA-84B1-76F4F969D4DA}"/>
          </ac:spMkLst>
        </pc:spChg>
      </pc:sldChg>
      <pc:sldChg chg="addCm modCm">
        <pc:chgData name="Aurora Rios" userId="581ad494-11c2-4523-b8ee-749fed3108d5" providerId="ADAL" clId="{25F987A8-FB73-4BE5-B5F4-D7F0E0219A48}" dt="2020-08-18T10:21:42.315" v="24"/>
        <pc:sldMkLst>
          <pc:docMk/>
          <pc:sldMk cId="3843878563" sldId="324"/>
        </pc:sldMkLst>
      </pc:sldChg>
      <pc:sldChg chg="addCm modCm">
        <pc:chgData name="Aurora Rios" userId="581ad494-11c2-4523-b8ee-749fed3108d5" providerId="ADAL" clId="{25F987A8-FB73-4BE5-B5F4-D7F0E0219A48}" dt="2020-08-18T10:22:15.836" v="28"/>
        <pc:sldMkLst>
          <pc:docMk/>
          <pc:sldMk cId="1885436864" sldId="352"/>
        </pc:sldMkLst>
      </pc:sldChg>
      <pc:sldChg chg="addCm modCm">
        <pc:chgData name="Aurora Rios" userId="581ad494-11c2-4523-b8ee-749fed3108d5" providerId="ADAL" clId="{25F987A8-FB73-4BE5-B5F4-D7F0E0219A48}" dt="2020-08-18T10:20:46.323" v="16"/>
        <pc:sldMkLst>
          <pc:docMk/>
          <pc:sldMk cId="1005073400" sldId="451"/>
        </pc:sldMkLst>
      </pc:sldChg>
      <pc:sldChg chg="addCm modCm">
        <pc:chgData name="Aurora Rios" userId="581ad494-11c2-4523-b8ee-749fed3108d5" providerId="ADAL" clId="{25F987A8-FB73-4BE5-B5F4-D7F0E0219A48}" dt="2020-08-18T10:21:35.903" v="22"/>
        <pc:sldMkLst>
          <pc:docMk/>
          <pc:sldMk cId="511444026" sldId="455"/>
        </pc:sldMkLst>
      </pc:sldChg>
      <pc:sldChg chg="addCm modCm">
        <pc:chgData name="Aurora Rios" userId="581ad494-11c2-4523-b8ee-749fed3108d5" providerId="ADAL" clId="{25F987A8-FB73-4BE5-B5F4-D7F0E0219A48}" dt="2020-08-18T10:22:00.966" v="26"/>
        <pc:sldMkLst>
          <pc:docMk/>
          <pc:sldMk cId="3069627678" sldId="456"/>
        </pc:sldMkLst>
      </pc:sldChg>
      <pc:sldChg chg="addCm modCm">
        <pc:chgData name="Aurora Rios" userId="581ad494-11c2-4523-b8ee-749fed3108d5" providerId="ADAL" clId="{25F987A8-FB73-4BE5-B5F4-D7F0E0219A48}" dt="2020-08-18T10:21:16.522" v="20"/>
        <pc:sldMkLst>
          <pc:docMk/>
          <pc:sldMk cId="2928555084" sldId="459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8T12:22:06.380" idx="28">
    <p:pos x="10" y="10"/>
    <p:text>thumbs up ! :D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CB1E7E1-082D-4D71-9E22-E4B8468A5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895CB41-F49D-4B7E-B301-86C9F4A8EF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14169-D8A2-45BF-8A45-86CC9D456656}" type="datetimeFigureOut">
              <a:rPr lang="de-DE" smtClean="0"/>
              <a:t>20.03.2023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F4873A-880D-4ADC-9D1F-73F00E484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1DA314-D7A9-4F5E-B6A0-880B50E5C7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7262C-5D03-49B8-B481-6EBC6D1899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31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68C6B-EAD4-47C3-9468-FE9ECA56807C}" type="datetimeFigureOut">
              <a:rPr lang="en-GB" smtClean="0"/>
              <a:t>20/03/2023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A9527-A9A2-428D-A329-5E16C2C5381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22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2A9527-A9A2-428D-A329-5E16C2C538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7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A9DA0-8B12-4BE4-AFE0-1A71B2DBD347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829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064F0-7131-4E4B-900D-7191809CF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F084EE3-2748-4D8C-9083-F9753FE2D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783F7F-D323-47DF-9E5A-650FE4F97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Bild 1" descr="Image result for blackforest solutions gmbh">
            <a:extLst>
              <a:ext uri="{FF2B5EF4-FFF2-40B4-BE49-F238E27FC236}">
                <a16:creationId xmlns:a16="http://schemas.microsoft.com/office/drawing/2014/main" id="{0BF17938-303F-4B75-A767-C70249764318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607" y="218970"/>
            <a:ext cx="1798955" cy="1197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27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E773C-6BC9-49D1-B081-38FF3935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9F101-F4FC-4E65-B8E4-BE1765306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27FB38-1CEF-45C8-B526-647230BFD4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4042"/>
            <a:ext cx="2743200" cy="365125"/>
          </a:xfrm>
          <a:prstGeom prst="rect">
            <a:avLst/>
          </a:prstGeom>
        </p:spPr>
        <p:txBody>
          <a:bodyPr/>
          <a:lstStyle/>
          <a:p>
            <a:fld id="{72E5E66A-1399-42AA-9E6F-FE1AC85C4888}" type="datetime4">
              <a:rPr lang="en-GB" smtClean="0"/>
              <a:t>20 March 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CEDEA0-B5AE-4E73-937B-B12D8271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6884D1-09DF-41CA-8965-7349BF4C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2728"/>
            <a:ext cx="2743200" cy="365125"/>
          </a:xfrm>
          <a:prstGeom prst="rect">
            <a:avLst/>
          </a:prstGeom>
        </p:spPr>
        <p:txBody>
          <a:bodyPr/>
          <a:lstStyle/>
          <a:p>
            <a:fld id="{32492F97-83A7-442D-82C7-BAA8C3B682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3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32CD72-E8C3-4D6B-8B22-6C87C3734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84628EC-E1CC-489A-ACA9-5537FFDF69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B33E45-86BF-4450-BD4B-A848095C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4042"/>
            <a:ext cx="2743200" cy="365125"/>
          </a:xfrm>
          <a:prstGeom prst="rect">
            <a:avLst/>
          </a:prstGeom>
        </p:spPr>
        <p:txBody>
          <a:bodyPr/>
          <a:lstStyle/>
          <a:p>
            <a:fld id="{6B5D4FE1-E7D2-447B-946E-DD70D02F5B3F}" type="datetime4">
              <a:rPr lang="en-GB" smtClean="0"/>
              <a:t>20 March 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C744F4-B5C8-41D6-B403-B74C8118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B3A9D2-31F9-40D7-BA6D-B0CBE3E38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2728"/>
            <a:ext cx="2743200" cy="365125"/>
          </a:xfrm>
          <a:prstGeom prst="rect">
            <a:avLst/>
          </a:prstGeom>
        </p:spPr>
        <p:txBody>
          <a:bodyPr/>
          <a:lstStyle/>
          <a:p>
            <a:fld id="{32492F97-83A7-442D-82C7-BAA8C3B682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2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459909D-A384-0B4E-AA4F-FD3595B1308E}" type="datetime1">
              <a:rPr lang="de-DE" smtClean="0"/>
              <a:t>20.03.2023</a:t>
            </a:fld>
            <a:endParaRPr lang="x-none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59D58F38-1AA2-4D85-8211-AEE8D68598C0}" type="slidenum">
              <a:rPr lang="x-none" smtClean="0"/>
              <a:pPr/>
              <a:t>‹Nr.›</a:t>
            </a:fld>
            <a:endParaRPr lang="x-non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 bwMode="gray">
          <a:xfrm>
            <a:off x="550863" y="1341438"/>
            <a:ext cx="8018979" cy="4464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54224704-4865-496B-83E5-461AD683F3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507342" y="69790"/>
            <a:ext cx="1536532" cy="10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5547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F41E61-CA3E-4C8B-AFE5-E8CC0D0A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120D74-BD59-4DC1-9E29-AF6796455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657DB1-2099-4005-A332-B895C3E7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513" y="6572798"/>
            <a:ext cx="2743200" cy="365125"/>
          </a:xfrm>
          <a:prstGeom prst="rect">
            <a:avLst/>
          </a:prstGeom>
        </p:spPr>
        <p:txBody>
          <a:bodyPr/>
          <a:lstStyle/>
          <a:p>
            <a:fld id="{4147B28C-1265-440F-876C-22DF163BD82D}" type="datetime4">
              <a:rPr lang="en-GB" smtClean="0"/>
              <a:t>20 March 2023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2C6597-9E69-4A33-9F80-64666EFD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9FB616-EA9C-4A17-B83C-9FE7E293B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279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2492F97-83A7-442D-82C7-BAA8C3B6820E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08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A4665-A2FF-4D5F-9DC4-2346E37EF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2003E9-4FFC-4C64-8BCB-FB9E11E1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DE1C58-100D-4437-B51C-F9E8854E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102E94E5-9A6F-40E2-858A-DD71D1DFA3CA}" type="datetime4">
              <a:rPr lang="en-GB" smtClean="0"/>
              <a:t>20 March 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B61AB4-28B5-4435-9C2D-816B0AF99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9CDF4F-D7E5-4F17-A951-97FD68D0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38912"/>
            <a:ext cx="2743200" cy="365125"/>
          </a:xfrm>
          <a:prstGeom prst="rect">
            <a:avLst/>
          </a:prstGeom>
        </p:spPr>
        <p:txBody>
          <a:bodyPr/>
          <a:lstStyle/>
          <a:p>
            <a:fld id="{32492F97-83A7-442D-82C7-BAA8C3B682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3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8CE28-5F71-412F-A2FE-FBEABDEF4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479D46-398B-466F-9DB3-8487C950B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3971E3-6EF4-4A14-AD99-883D59CB5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0C214F-D891-4DA4-9024-AB102F51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4042"/>
            <a:ext cx="2743200" cy="365125"/>
          </a:xfrm>
          <a:prstGeom prst="rect">
            <a:avLst/>
          </a:prstGeom>
        </p:spPr>
        <p:txBody>
          <a:bodyPr/>
          <a:lstStyle/>
          <a:p>
            <a:fld id="{2E4B08B2-3C81-42C1-8E67-E79163696B0D}" type="datetime4">
              <a:rPr lang="en-GB" smtClean="0"/>
              <a:t>20 March 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586AA8-5857-45C4-94F7-CA578580E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A8303D-8D0F-4864-9141-CE73E2BB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2728"/>
            <a:ext cx="2743200" cy="365125"/>
          </a:xfrm>
          <a:prstGeom prst="rect">
            <a:avLst/>
          </a:prstGeom>
        </p:spPr>
        <p:txBody>
          <a:bodyPr/>
          <a:lstStyle/>
          <a:p>
            <a:fld id="{32492F97-83A7-442D-82C7-BAA8C3B682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87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C98E76-3DF5-45A1-85A7-86CE15758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4CF0BD-C70B-46A6-B693-2DDF2D1CA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9B01DA-1A54-418A-B132-70E1C5D4D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C6A9A0-870C-4FC0-A7B7-FBB357F1E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BCF780-8454-4769-81DF-5D63A8C66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30C87E0-3A3C-4A2E-8F71-DFDD1763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4042"/>
            <a:ext cx="2743200" cy="365125"/>
          </a:xfrm>
          <a:prstGeom prst="rect">
            <a:avLst/>
          </a:prstGeom>
        </p:spPr>
        <p:txBody>
          <a:bodyPr/>
          <a:lstStyle/>
          <a:p>
            <a:fld id="{60752BE0-6BD2-4CE9-A9A5-C2F91E8B6413}" type="datetime4">
              <a:rPr lang="en-GB" smtClean="0"/>
              <a:t>20 March 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B1A0B8F-16F9-4BA5-AE27-CC0E8A49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692779C-B3FF-4EBB-9BED-8D3DF44C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2728"/>
            <a:ext cx="2743200" cy="365125"/>
          </a:xfrm>
          <a:prstGeom prst="rect">
            <a:avLst/>
          </a:prstGeom>
        </p:spPr>
        <p:txBody>
          <a:bodyPr/>
          <a:lstStyle/>
          <a:p>
            <a:fld id="{32492F97-83A7-442D-82C7-BAA8C3B682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25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838071-BC88-4858-9612-E6FE2645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05ED4-4462-4CEA-8B13-5627FE1FF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4042"/>
            <a:ext cx="2743200" cy="365125"/>
          </a:xfrm>
          <a:prstGeom prst="rect">
            <a:avLst/>
          </a:prstGeom>
        </p:spPr>
        <p:txBody>
          <a:bodyPr/>
          <a:lstStyle/>
          <a:p>
            <a:fld id="{6344CD6F-B5B8-4D22-A36D-CAF2C9AF8E59}" type="datetime4">
              <a:rPr lang="en-GB" smtClean="0"/>
              <a:t>20 March 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99156F-31FC-4340-9FE0-D6B410E1B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D8DEFA-31C2-4B79-B0AC-C27625BA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2728"/>
            <a:ext cx="2743200" cy="365125"/>
          </a:xfrm>
          <a:prstGeom prst="rect">
            <a:avLst/>
          </a:prstGeom>
        </p:spPr>
        <p:txBody>
          <a:bodyPr/>
          <a:lstStyle/>
          <a:p>
            <a:fld id="{32492F97-83A7-442D-82C7-BAA8C3B6820E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085ED4D-C5B7-47DE-AB37-94806E2DF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507342" y="69790"/>
            <a:ext cx="1536532" cy="10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1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9492E48-1E00-46E1-85C9-66E90434C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47225"/>
            <a:ext cx="2743200" cy="365125"/>
          </a:xfrm>
          <a:prstGeom prst="rect">
            <a:avLst/>
          </a:prstGeom>
        </p:spPr>
        <p:txBody>
          <a:bodyPr/>
          <a:lstStyle/>
          <a:p>
            <a:fld id="{257EABD4-ECA3-4834-80EB-203DD7B429B3}" type="datetime4">
              <a:rPr lang="en-GB" smtClean="0"/>
              <a:t>20 March 2023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03198C-43B0-47B5-9CC0-B48279D7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EC2A0F-C76B-49EE-BC4D-F89B9DEF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6954"/>
            <a:ext cx="2743200" cy="365125"/>
          </a:xfrm>
          <a:prstGeom prst="rect">
            <a:avLst/>
          </a:prstGeom>
        </p:spPr>
        <p:txBody>
          <a:bodyPr/>
          <a:lstStyle/>
          <a:p>
            <a:fld id="{32492F97-83A7-442D-82C7-BAA8C3B682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95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24091-C24A-4FF9-9A92-0AB7F33A4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6BBFD5C-7D78-4D6C-BBD6-5B06BED8D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3FCA0B-2662-4398-9391-B60CD87F6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844ACA-2CB8-4981-9A73-C574B834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4042"/>
            <a:ext cx="2743200" cy="365125"/>
          </a:xfrm>
          <a:prstGeom prst="rect">
            <a:avLst/>
          </a:prstGeom>
        </p:spPr>
        <p:txBody>
          <a:bodyPr/>
          <a:lstStyle/>
          <a:p>
            <a:fld id="{E40AA006-CA81-4396-8DF7-C392BDFD6AC8}" type="datetime4">
              <a:rPr lang="en-GB" smtClean="0"/>
              <a:t>20 March 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1C96F1-DCF5-4BA2-8E41-04C53A783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B5072F-6B1A-490F-A31D-0ED468AE2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2728"/>
            <a:ext cx="2743200" cy="365125"/>
          </a:xfrm>
          <a:prstGeom prst="rect">
            <a:avLst/>
          </a:prstGeom>
        </p:spPr>
        <p:txBody>
          <a:bodyPr/>
          <a:lstStyle/>
          <a:p>
            <a:fld id="{32492F97-83A7-442D-82C7-BAA8C3B682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E9213-4D95-4F0B-94AF-B0AEE4D5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683738-1214-46F6-9589-8052F977EE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C6A81E-15FB-4B9D-AE07-6535EA5B7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3DE61CE-B4BA-4BFC-BDFC-16ABCC3DE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4042"/>
            <a:ext cx="2743200" cy="365125"/>
          </a:xfrm>
          <a:prstGeom prst="rect">
            <a:avLst/>
          </a:prstGeom>
        </p:spPr>
        <p:txBody>
          <a:bodyPr/>
          <a:lstStyle/>
          <a:p>
            <a:fld id="{7BFBBE25-D07A-4595-83DE-3873F145DEDC}" type="datetime4">
              <a:rPr lang="en-GB" smtClean="0"/>
              <a:t>20 March 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586FD7-A702-4B53-9F66-08353BEE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027F58B-CAF6-413A-83BB-8BB98E8E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72728"/>
            <a:ext cx="2743200" cy="365125"/>
          </a:xfrm>
          <a:prstGeom prst="rect">
            <a:avLst/>
          </a:prstGeom>
        </p:spPr>
        <p:txBody>
          <a:bodyPr/>
          <a:lstStyle/>
          <a:p>
            <a:fld id="{32492F97-83A7-442D-82C7-BAA8C3B6820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7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6F94FB2-789D-44E4-A89C-AE899D8D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D1EAD1-A693-415D-A34F-C177A94DB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2571"/>
            <a:ext cx="10515600" cy="4694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A7FDE-A96C-4793-AE27-47C0BAB85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A896191-8F7E-4F1D-BF2A-CAF597921DCE}"/>
              </a:ext>
            </a:extLst>
          </p:cNvPr>
          <p:cNvSpPr/>
          <p:nvPr userDrawn="1"/>
        </p:nvSpPr>
        <p:spPr>
          <a:xfrm>
            <a:off x="0" y="6605525"/>
            <a:ext cx="12192000" cy="252475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718EB28-3390-4794-B847-7B410BB61C09}"/>
              </a:ext>
            </a:extLst>
          </p:cNvPr>
          <p:cNvSpPr/>
          <p:nvPr userDrawn="1"/>
        </p:nvSpPr>
        <p:spPr>
          <a:xfrm>
            <a:off x="0" y="6472298"/>
            <a:ext cx="12192000" cy="13322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C9B968E-1AAA-4B9E-8858-924A953EE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5483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3FB586F-A2F9-4C02-9E4D-62E9F9BC6B77}" type="datetime4">
              <a:rPr lang="en-GB" smtClean="0"/>
              <a:t>20 March 2023</a:t>
            </a:fld>
            <a:endParaRPr lang="en-GB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49DF801C-D036-4DD8-BFDE-3A2481A55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682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32492F97-83A7-442D-82C7-BAA8C3B6820E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59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comments" Target="../comments/comment1.xml"/><Relationship Id="rId4" Type="http://schemas.openxmlformats.org/officeDocument/2006/relationships/hyperlink" Target="http://www.blackforest-solutio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v/tools-evaluation/extendedproducerresponsibility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Essen, bedeckt, Kühlschrank, schlampig enthält.&#10;&#10;Automatisch generierte Beschreibung">
            <a:extLst>
              <a:ext uri="{FF2B5EF4-FFF2-40B4-BE49-F238E27FC236}">
                <a16:creationId xmlns:a16="http://schemas.microsoft.com/office/drawing/2014/main" id="{1AD58C3E-001E-487D-B8A7-82CA6D570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38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8CE59-C97B-4BD6-9833-707B87498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6426672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4800" b="1" dirty="0"/>
              <a:t>GLOBAL BEST PRACTICES ON EPR</a:t>
            </a:r>
            <a:endParaRPr lang="en-US" sz="48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5AC65F-5F34-4FE8-A4EB-9F09DB91EAE0}"/>
              </a:ext>
            </a:extLst>
          </p:cNvPr>
          <p:cNvSpPr txBox="1"/>
          <p:nvPr/>
        </p:nvSpPr>
        <p:spPr>
          <a:xfrm>
            <a:off x="958788" y="5069150"/>
            <a:ext cx="47051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Sebastian Frisch</a:t>
            </a:r>
          </a:p>
          <a:p>
            <a:pPr>
              <a:spcAft>
                <a:spcPts val="600"/>
              </a:spcAft>
            </a:pPr>
            <a:r>
              <a:rPr lang="de-DE" dirty="0"/>
              <a:t>BlackForest Solutions GmbH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March 2023</a:t>
            </a:r>
            <a:endParaRPr lang="en-US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9A3097D9-CD6A-4769-A088-A6C074335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3095" y="269649"/>
            <a:ext cx="1714587" cy="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74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8759095-69A9-4004-A03B-994B4893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german</a:t>
            </a:r>
            <a:r>
              <a:rPr lang="en-US" dirty="0"/>
              <a:t> packaging </a:t>
            </a:r>
            <a:r>
              <a:rPr lang="en-US" dirty="0" err="1"/>
              <a:t>epr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F9662A-F2D5-4C48-98E7-3B776C89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2F97-83A7-442D-82C7-BAA8C3B6820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107801C-8D00-4044-AB94-D5BB1B48FAF5}"/>
              </a:ext>
            </a:extLst>
          </p:cNvPr>
          <p:cNvSpPr txBox="1">
            <a:spLocks/>
          </p:cNvSpPr>
          <p:nvPr/>
        </p:nvSpPr>
        <p:spPr>
          <a:xfrm>
            <a:off x="838199" y="1165226"/>
            <a:ext cx="10907486" cy="712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sz="3200"/>
              <a:t>Scope of the Regulations</a:t>
            </a:r>
            <a:endParaRPr lang="en-DE" sz="320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27A59468-F1EF-4BEB-8290-9ADF62CF6403}"/>
              </a:ext>
            </a:extLst>
          </p:cNvPr>
          <p:cNvSpPr txBox="1">
            <a:spLocks/>
          </p:cNvSpPr>
          <p:nvPr/>
        </p:nvSpPr>
        <p:spPr>
          <a:xfrm>
            <a:off x="838199" y="2399606"/>
            <a:ext cx="10158414" cy="20587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000" b="1" dirty="0">
                <a:solidFill>
                  <a:srgbClr val="FFBA00"/>
                </a:solidFill>
              </a:rPr>
              <a:t>WHO?</a:t>
            </a:r>
            <a:r>
              <a:rPr lang="en-GB" sz="2000" b="1" dirty="0"/>
              <a:t>	</a:t>
            </a:r>
            <a:r>
              <a:rPr lang="en-US" sz="2000" b="1" dirty="0"/>
              <a:t>The Producer </a:t>
            </a:r>
            <a:r>
              <a:rPr lang="en-US" sz="2000" dirty="0"/>
              <a:t>(means the obliged company)  is the first person commercially (also free 	of charge if applicable) providing </a:t>
            </a:r>
            <a:r>
              <a:rPr lang="en-US" sz="2000" b="1" dirty="0"/>
              <a:t>b2c packaging </a:t>
            </a:r>
            <a:r>
              <a:rPr lang="en-US" sz="2000" dirty="0"/>
              <a:t>filled with goods in Germany to a third 	party with the aim of distribution, consumption or use.</a:t>
            </a:r>
          </a:p>
          <a:p>
            <a:pPr marL="0" indent="0" algn="just">
              <a:buNone/>
            </a:pPr>
            <a:endParaRPr lang="en-GB" sz="2000" b="1" dirty="0"/>
          </a:p>
          <a:p>
            <a:pPr marL="0" indent="0" algn="just">
              <a:buNone/>
            </a:pPr>
            <a:r>
              <a:rPr lang="en-US" sz="2000" b="1" dirty="0">
                <a:solidFill>
                  <a:srgbClr val="FFBA00"/>
                </a:solidFill>
              </a:rPr>
              <a:t>WHAT?</a:t>
            </a:r>
            <a:r>
              <a:rPr lang="en-US" sz="2000" b="1" dirty="0">
                <a:solidFill>
                  <a:srgbClr val="5577C1"/>
                </a:solidFill>
              </a:rPr>
              <a:t>	</a:t>
            </a:r>
            <a:r>
              <a:rPr lang="en-US" sz="2000" b="1" dirty="0"/>
              <a:t>Sales packaging </a:t>
            </a:r>
            <a:r>
              <a:rPr lang="en-US" sz="2000" dirty="0"/>
              <a:t>is sales or service packaging which typically accumulates as waste for 	private households or equivalent sources of waste generation to these.</a:t>
            </a:r>
            <a:endParaRPr lang="de-DE" sz="2000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471FFDC-6753-4181-B370-E8E46A28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513" y="6572798"/>
            <a:ext cx="2743200" cy="365125"/>
          </a:xfrm>
        </p:spPr>
        <p:txBody>
          <a:bodyPr/>
          <a:lstStyle/>
          <a:p>
            <a:fld id="{4147B28C-1265-440F-876C-22DF163BD82D}" type="datetime4">
              <a:rPr lang="en-GB" smtClean="0"/>
              <a:t>20 March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0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156DC1-300D-DF46-A5EF-448D66943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04900"/>
            <a:ext cx="7648576" cy="2724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cs typeface="Arial" panose="020B0604020202020204" pitchFamily="34" charset="0"/>
              </a:rPr>
              <a:t>NEW COMPULSORY DEPOSIT FOR FOLLOWING ONE-WAY DRINKS </a:t>
            </a:r>
            <a:r>
              <a:rPr lang="en-GB" sz="2000" b="1" dirty="0"/>
              <a:t>(§31)</a:t>
            </a:r>
            <a:endParaRPr lang="en-GB" sz="2000" b="1" dirty="0">
              <a:cs typeface="Arial" panose="020B0604020202020204" pitchFamily="34" charset="0"/>
            </a:endParaRPr>
          </a:p>
          <a:p>
            <a:r>
              <a:rPr lang="en-GB" sz="2000" dirty="0">
                <a:cs typeface="Arial" panose="020B0604020202020204" pitchFamily="34" charset="0"/>
              </a:rPr>
              <a:t>Drinks with a whey content of more than 50 % </a:t>
            </a:r>
          </a:p>
          <a:p>
            <a:r>
              <a:rPr lang="en-GB" sz="2000" dirty="0">
                <a:cs typeface="Arial" panose="020B0604020202020204" pitchFamily="34" charset="0"/>
              </a:rPr>
              <a:t>Carbonated fruit and vegetable drinks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cs typeface="Arial" panose="020B0604020202020204" pitchFamily="34" charset="0"/>
              </a:rPr>
              <a:t>ONE WAY / REUSABLE : CLEAR MARKING AND VISIBLE CUSTOMERS INFORMATION ON POINT OF SALE (§32) </a:t>
            </a:r>
          </a:p>
          <a:p>
            <a:r>
              <a:rPr lang="en-GB" sz="2000" dirty="0"/>
              <a:t>Applies to mail order shopping, stationary and online retailers</a:t>
            </a:r>
          </a:p>
          <a:p>
            <a:pPr marL="0" indent="0">
              <a:buNone/>
            </a:pPr>
            <a:endParaRPr lang="en-GB" sz="2000" dirty="0">
              <a:cs typeface="Arial" panose="020B0604020202020204" pitchFamily="34" charset="0"/>
            </a:endParaRPr>
          </a:p>
          <a:p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AAB511-E194-0048-8C6C-2FB6E44E1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/>
              <a:t>Extended Obligation for Beverage Packaging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6441D-7754-7246-A088-3CFC0514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F38-1AA2-4D85-8211-AEE8D68598C0}" type="slidenum">
              <a:rPr lang="en-DE" smtClean="0"/>
              <a:pPr/>
              <a:t>11</a:t>
            </a:fld>
            <a:endParaRPr lang="en-DE"/>
          </a:p>
        </p:txBody>
      </p:sp>
      <p:pic>
        <p:nvPicPr>
          <p:cNvPr id="30" name="Picture 2" descr="Image result for einweg">
            <a:extLst>
              <a:ext uri="{FF2B5EF4-FFF2-40B4-BE49-F238E27FC236}">
                <a16:creationId xmlns:a16="http://schemas.microsoft.com/office/drawing/2014/main" id="{8AA8785F-26F0-0946-BAE7-2A39955D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6590" y="2913368"/>
            <a:ext cx="3109980" cy="170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83280DC-F0BF-FC4D-A315-7F709E0B063C}"/>
              </a:ext>
            </a:extLst>
          </p:cNvPr>
          <p:cNvSpPr/>
          <p:nvPr/>
        </p:nvSpPr>
        <p:spPr>
          <a:xfrm>
            <a:off x="0" y="5600701"/>
            <a:ext cx="12192000" cy="200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7EAA7AF-9724-49E2-B5AB-BB71A877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513" y="6572798"/>
            <a:ext cx="2743200" cy="365125"/>
          </a:xfrm>
        </p:spPr>
        <p:txBody>
          <a:bodyPr/>
          <a:lstStyle/>
          <a:p>
            <a:fld id="{4147B28C-1265-440F-876C-22DF163BD82D}" type="datetime4">
              <a:rPr lang="en-GB" smtClean="0"/>
              <a:t>20 March 2023</a:t>
            </a:fld>
            <a:endParaRPr lang="en-GB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50EAA4B-4628-4D20-92C2-6C1A1832A1E2}"/>
              </a:ext>
            </a:extLst>
          </p:cNvPr>
          <p:cNvSpPr txBox="1"/>
          <p:nvPr/>
        </p:nvSpPr>
        <p:spPr>
          <a:xfrm>
            <a:off x="9592984" y="5651599"/>
            <a:ext cx="233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source: LANDBELL GROUP, </a:t>
            </a:r>
          </a:p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            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BlackForest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Solutions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7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60DD8517-545C-0143-B880-FDBB02988846}"/>
              </a:ext>
            </a:extLst>
          </p:cNvPr>
          <p:cNvSpPr/>
          <p:nvPr/>
        </p:nvSpPr>
        <p:spPr>
          <a:xfrm>
            <a:off x="0" y="5600701"/>
            <a:ext cx="12192000" cy="200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5347B1-7ECF-824C-80BE-2B54F2306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Duties for Notification for Producers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576DD-5988-1041-BB66-C1C5B3A3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F38-1AA2-4D85-8211-AEE8D68598C0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7E91E8-02F2-974C-8B47-825551B006E0}"/>
              </a:ext>
            </a:extLst>
          </p:cNvPr>
          <p:cNvGrpSpPr/>
          <p:nvPr/>
        </p:nvGrpSpPr>
        <p:grpSpPr>
          <a:xfrm>
            <a:off x="562734" y="1404694"/>
            <a:ext cx="11412891" cy="4396031"/>
            <a:chOff x="367299" y="974756"/>
            <a:chExt cx="11412891" cy="4396031"/>
          </a:xfrm>
        </p:grpSpPr>
        <p:cxnSp>
          <p:nvCxnSpPr>
            <p:cNvPr id="48" name="Gerade Verbindung mit Pfeil 8">
              <a:extLst>
                <a:ext uri="{FF2B5EF4-FFF2-40B4-BE49-F238E27FC236}">
                  <a16:creationId xmlns:a16="http://schemas.microsoft.com/office/drawing/2014/main" id="{9D5C074C-35EF-5649-B2D3-3824E60D3CA1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5047538" y="2239195"/>
              <a:ext cx="2090384" cy="2143"/>
            </a:xfrm>
            <a:prstGeom prst="straightConnector1">
              <a:avLst/>
            </a:prstGeom>
            <a:ln w="19050">
              <a:prstDash val="sysDot"/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10">
              <a:extLst>
                <a:ext uri="{FF2B5EF4-FFF2-40B4-BE49-F238E27FC236}">
                  <a16:creationId xmlns:a16="http://schemas.microsoft.com/office/drawing/2014/main" id="{A1AE6FB8-8297-C445-8C66-FB89CBF83F09}"/>
                </a:ext>
              </a:extLst>
            </p:cNvPr>
            <p:cNvCxnSpPr>
              <a:cxnSpLocks/>
              <a:endCxn id="80" idx="2"/>
            </p:cNvCxnSpPr>
            <p:nvPr/>
          </p:nvCxnSpPr>
          <p:spPr>
            <a:xfrm>
              <a:off x="8169567" y="2241338"/>
              <a:ext cx="1993202" cy="0"/>
            </a:xfrm>
            <a:prstGeom prst="straightConnector1">
              <a:avLst/>
            </a:prstGeom>
            <a:ln w="19050">
              <a:prstDash val="sysDot"/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11">
              <a:extLst>
                <a:ext uri="{FF2B5EF4-FFF2-40B4-BE49-F238E27FC236}">
                  <a16:creationId xmlns:a16="http://schemas.microsoft.com/office/drawing/2014/main" id="{C9162E49-5E1F-3C43-817F-CD15196BEFF3}"/>
                </a:ext>
              </a:extLst>
            </p:cNvPr>
            <p:cNvCxnSpPr>
              <a:cxnSpLocks/>
              <a:endCxn id="84" idx="2"/>
            </p:cNvCxnSpPr>
            <p:nvPr/>
          </p:nvCxnSpPr>
          <p:spPr>
            <a:xfrm flipH="1">
              <a:off x="831373" y="2220414"/>
              <a:ext cx="4188690" cy="14812"/>
            </a:xfrm>
            <a:prstGeom prst="straightConnector1">
              <a:avLst/>
            </a:prstGeom>
            <a:ln w="19050">
              <a:prstDash val="sysDot"/>
              <a:headEnd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uppieren 12">
              <a:extLst>
                <a:ext uri="{FF2B5EF4-FFF2-40B4-BE49-F238E27FC236}">
                  <a16:creationId xmlns:a16="http://schemas.microsoft.com/office/drawing/2014/main" id="{BE120101-E612-534B-A889-C70207E84AC6}"/>
                </a:ext>
              </a:extLst>
            </p:cNvPr>
            <p:cNvGrpSpPr/>
            <p:nvPr/>
          </p:nvGrpSpPr>
          <p:grpSpPr>
            <a:xfrm>
              <a:off x="367299" y="1432335"/>
              <a:ext cx="2153668" cy="1803781"/>
              <a:chOff x="2542545" y="1764267"/>
              <a:chExt cx="2153668" cy="1803781"/>
            </a:xfrm>
          </p:grpSpPr>
          <p:sp>
            <p:nvSpPr>
              <p:cNvPr id="84" name="Ellipse 13">
                <a:extLst>
                  <a:ext uri="{FF2B5EF4-FFF2-40B4-BE49-F238E27FC236}">
                    <a16:creationId xmlns:a16="http://schemas.microsoft.com/office/drawing/2014/main" id="{18948399-4E40-CB48-A759-96B08B59A148}"/>
                  </a:ext>
                </a:extLst>
              </p:cNvPr>
              <p:cNvSpPr/>
              <p:nvPr/>
            </p:nvSpPr>
            <p:spPr>
              <a:xfrm>
                <a:off x="3006619" y="2048998"/>
                <a:ext cx="1036320" cy="10363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5" name="Grafik 14">
                <a:extLst>
                  <a:ext uri="{FF2B5EF4-FFF2-40B4-BE49-F238E27FC236}">
                    <a16:creationId xmlns:a16="http://schemas.microsoft.com/office/drawing/2014/main" id="{17BFF267-37C9-D840-BA7C-923D93A53A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61881" y="2296902"/>
                <a:ext cx="499946" cy="548132"/>
              </a:xfrm>
              <a:prstGeom prst="rect">
                <a:avLst/>
              </a:prstGeom>
            </p:spPr>
          </p:pic>
          <p:sp>
            <p:nvSpPr>
              <p:cNvPr id="86" name="Rechteck 15">
                <a:extLst>
                  <a:ext uri="{FF2B5EF4-FFF2-40B4-BE49-F238E27FC236}">
                    <a16:creationId xmlns:a16="http://schemas.microsoft.com/office/drawing/2014/main" id="{BCF1BE17-FECD-AD40-96AD-96A15031AA8B}"/>
                  </a:ext>
                </a:extLst>
              </p:cNvPr>
              <p:cNvSpPr/>
              <p:nvPr/>
            </p:nvSpPr>
            <p:spPr>
              <a:xfrm>
                <a:off x="2542545" y="3060217"/>
                <a:ext cx="215366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600" b="1"/>
                  <a:t>System Participation </a:t>
                </a:r>
                <a:br>
                  <a:rPr lang="en-GB" sz="1400" b="1"/>
                </a:br>
                <a:r>
                  <a:rPr lang="en-GB" sz="1400"/>
                  <a:t>(or evtl. industry solutions)</a:t>
                </a:r>
              </a:p>
            </p:txBody>
          </p:sp>
          <p:sp>
            <p:nvSpPr>
              <p:cNvPr id="87" name="Rechteck 16">
                <a:extLst>
                  <a:ext uri="{FF2B5EF4-FFF2-40B4-BE49-F238E27FC236}">
                    <a16:creationId xmlns:a16="http://schemas.microsoft.com/office/drawing/2014/main" id="{73017051-013C-B145-86B0-E4CAD2DB5DAC}"/>
                  </a:ext>
                </a:extLst>
              </p:cNvPr>
              <p:cNvSpPr/>
              <p:nvPr/>
            </p:nvSpPr>
            <p:spPr>
              <a:xfrm>
                <a:off x="2762498" y="1764267"/>
                <a:ext cx="4219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>
                    <a:cs typeface="Arial" panose="020B0604020202020204" pitchFamily="34" charset="0"/>
                  </a:rPr>
                  <a:t>1.</a:t>
                </a:r>
                <a:endParaRPr lang="en-GB" sz="2400" b="1"/>
              </a:p>
            </p:txBody>
          </p:sp>
        </p:grpSp>
        <p:grpSp>
          <p:nvGrpSpPr>
            <p:cNvPr id="52" name="Gruppieren 17">
              <a:extLst>
                <a:ext uri="{FF2B5EF4-FFF2-40B4-BE49-F238E27FC236}">
                  <a16:creationId xmlns:a16="http://schemas.microsoft.com/office/drawing/2014/main" id="{677A94AC-F79D-344E-9962-735B942BD233}"/>
                </a:ext>
              </a:extLst>
            </p:cNvPr>
            <p:cNvGrpSpPr/>
            <p:nvPr/>
          </p:nvGrpSpPr>
          <p:grpSpPr>
            <a:xfrm>
              <a:off x="9370522" y="1438447"/>
              <a:ext cx="2409668" cy="1963642"/>
              <a:chOff x="6500404" y="1764267"/>
              <a:chExt cx="2409668" cy="1963642"/>
            </a:xfrm>
          </p:grpSpPr>
          <p:sp>
            <p:nvSpPr>
              <p:cNvPr id="80" name="Ellipse 18">
                <a:extLst>
                  <a:ext uri="{FF2B5EF4-FFF2-40B4-BE49-F238E27FC236}">
                    <a16:creationId xmlns:a16="http://schemas.microsoft.com/office/drawing/2014/main" id="{06638C47-C547-7B4B-80F7-1F0EB61DFCAF}"/>
                  </a:ext>
                </a:extLst>
              </p:cNvPr>
              <p:cNvSpPr/>
              <p:nvPr/>
            </p:nvSpPr>
            <p:spPr>
              <a:xfrm>
                <a:off x="7292651" y="2048998"/>
                <a:ext cx="1036320" cy="10363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1" name="Grafik 19">
                <a:extLst>
                  <a:ext uri="{FF2B5EF4-FFF2-40B4-BE49-F238E27FC236}">
                    <a16:creationId xmlns:a16="http://schemas.microsoft.com/office/drawing/2014/main" id="{8414D8E0-1D24-364A-99A5-A84F21C186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519360" y="2247118"/>
                <a:ext cx="548134" cy="632460"/>
              </a:xfrm>
              <a:prstGeom prst="rect">
                <a:avLst/>
              </a:prstGeom>
            </p:spPr>
          </p:pic>
          <p:sp>
            <p:nvSpPr>
              <p:cNvPr id="82" name="Rechteck 20">
                <a:extLst>
                  <a:ext uri="{FF2B5EF4-FFF2-40B4-BE49-F238E27FC236}">
                    <a16:creationId xmlns:a16="http://schemas.microsoft.com/office/drawing/2014/main" id="{B5112647-20A6-AE4F-A645-E3F9DCA8BA49}"/>
                  </a:ext>
                </a:extLst>
              </p:cNvPr>
              <p:cNvSpPr/>
              <p:nvPr/>
            </p:nvSpPr>
            <p:spPr>
              <a:xfrm>
                <a:off x="7069065" y="1764267"/>
                <a:ext cx="4219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>
                    <a:cs typeface="Arial" panose="020B0604020202020204" pitchFamily="34" charset="0"/>
                  </a:rPr>
                  <a:t>4.</a:t>
                </a:r>
                <a:endParaRPr lang="en-GB" sz="2400" b="1"/>
              </a:p>
            </p:txBody>
          </p:sp>
          <p:sp>
            <p:nvSpPr>
              <p:cNvPr id="83" name="Rechteck 21">
                <a:extLst>
                  <a:ext uri="{FF2B5EF4-FFF2-40B4-BE49-F238E27FC236}">
                    <a16:creationId xmlns:a16="http://schemas.microsoft.com/office/drawing/2014/main" id="{03883EC4-8681-9248-8B9F-F09D9D01AF52}"/>
                  </a:ext>
                </a:extLst>
              </p:cNvPr>
              <p:cNvSpPr/>
              <p:nvPr/>
            </p:nvSpPr>
            <p:spPr>
              <a:xfrm>
                <a:off x="6500404" y="3192378"/>
                <a:ext cx="2409668" cy="5355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600" b="1"/>
                  <a:t>Declaration of Completeness</a:t>
                </a:r>
                <a:endParaRPr lang="en-GB" sz="1600"/>
              </a:p>
            </p:txBody>
          </p:sp>
        </p:grpSp>
        <p:grpSp>
          <p:nvGrpSpPr>
            <p:cNvPr id="53" name="Gruppieren 22">
              <a:extLst>
                <a:ext uri="{FF2B5EF4-FFF2-40B4-BE49-F238E27FC236}">
                  <a16:creationId xmlns:a16="http://schemas.microsoft.com/office/drawing/2014/main" id="{3DC194B8-54A4-3B46-88D4-D5FD981D4AB1}"/>
                </a:ext>
              </a:extLst>
            </p:cNvPr>
            <p:cNvGrpSpPr/>
            <p:nvPr/>
          </p:nvGrpSpPr>
          <p:grpSpPr>
            <a:xfrm>
              <a:off x="3706699" y="1385585"/>
              <a:ext cx="1402661" cy="1703886"/>
              <a:chOff x="582536" y="1764267"/>
              <a:chExt cx="1402661" cy="1703886"/>
            </a:xfrm>
          </p:grpSpPr>
          <p:sp>
            <p:nvSpPr>
              <p:cNvPr id="75" name="Ellipse 23">
                <a:extLst>
                  <a:ext uri="{FF2B5EF4-FFF2-40B4-BE49-F238E27FC236}">
                    <a16:creationId xmlns:a16="http://schemas.microsoft.com/office/drawing/2014/main" id="{4B8EC88C-81A8-6245-9F18-7E05B790083B}"/>
                  </a:ext>
                </a:extLst>
              </p:cNvPr>
              <p:cNvSpPr/>
              <p:nvPr/>
            </p:nvSpPr>
            <p:spPr>
              <a:xfrm>
                <a:off x="863603" y="2048998"/>
                <a:ext cx="1036320" cy="10363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6" name="Grafik 24">
                <a:extLst>
                  <a:ext uri="{FF2B5EF4-FFF2-40B4-BE49-F238E27FC236}">
                    <a16:creationId xmlns:a16="http://schemas.microsoft.com/office/drawing/2014/main" id="{7BD5148E-1879-3945-AB78-D238A6AC97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91578" y="2379345"/>
                <a:ext cx="524040" cy="415616"/>
              </a:xfrm>
              <a:prstGeom prst="rect">
                <a:avLst/>
              </a:prstGeom>
            </p:spPr>
          </p:pic>
          <p:sp>
            <p:nvSpPr>
              <p:cNvPr id="77" name="Rechteck 25">
                <a:extLst>
                  <a:ext uri="{FF2B5EF4-FFF2-40B4-BE49-F238E27FC236}">
                    <a16:creationId xmlns:a16="http://schemas.microsoft.com/office/drawing/2014/main" id="{5A1D38DF-6E28-704F-895B-2661B1086469}"/>
                  </a:ext>
                </a:extLst>
              </p:cNvPr>
              <p:cNvSpPr/>
              <p:nvPr/>
            </p:nvSpPr>
            <p:spPr>
              <a:xfrm>
                <a:off x="778327" y="3154221"/>
                <a:ext cx="1206870" cy="313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600" b="1"/>
                  <a:t>Registration</a:t>
                </a:r>
                <a:endParaRPr lang="en-GB" sz="1600"/>
              </a:p>
            </p:txBody>
          </p:sp>
          <p:sp>
            <p:nvSpPr>
              <p:cNvPr id="78" name="Rechteck 26">
                <a:extLst>
                  <a:ext uri="{FF2B5EF4-FFF2-40B4-BE49-F238E27FC236}">
                    <a16:creationId xmlns:a16="http://schemas.microsoft.com/office/drawing/2014/main" id="{61854740-7BD8-A244-9C12-5E44518CC019}"/>
                  </a:ext>
                </a:extLst>
              </p:cNvPr>
              <p:cNvSpPr/>
              <p:nvPr/>
            </p:nvSpPr>
            <p:spPr>
              <a:xfrm>
                <a:off x="582536" y="1764267"/>
                <a:ext cx="4219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>
                    <a:cs typeface="Arial" panose="020B0604020202020204" pitchFamily="34" charset="0"/>
                  </a:rPr>
                  <a:t>2.</a:t>
                </a:r>
                <a:endParaRPr lang="en-GB" sz="2400" b="1"/>
              </a:p>
            </p:txBody>
          </p:sp>
        </p:grpSp>
        <p:grpSp>
          <p:nvGrpSpPr>
            <p:cNvPr id="54" name="Gruppieren 28">
              <a:extLst>
                <a:ext uri="{FF2B5EF4-FFF2-40B4-BE49-F238E27FC236}">
                  <a16:creationId xmlns:a16="http://schemas.microsoft.com/office/drawing/2014/main" id="{4DE1B713-1829-834A-A934-ABC919019AC2}"/>
                </a:ext>
              </a:extLst>
            </p:cNvPr>
            <p:cNvGrpSpPr/>
            <p:nvPr/>
          </p:nvGrpSpPr>
          <p:grpSpPr>
            <a:xfrm>
              <a:off x="6836375" y="1438447"/>
              <a:ext cx="1643271" cy="1742043"/>
              <a:chOff x="4848088" y="1764267"/>
              <a:chExt cx="1643271" cy="1742043"/>
            </a:xfrm>
          </p:grpSpPr>
          <p:sp>
            <p:nvSpPr>
              <p:cNvPr id="67" name="Ellipse 29">
                <a:extLst>
                  <a:ext uri="{FF2B5EF4-FFF2-40B4-BE49-F238E27FC236}">
                    <a16:creationId xmlns:a16="http://schemas.microsoft.com/office/drawing/2014/main" id="{734AAE03-74A8-2B4F-A766-42DE94C5E8D6}"/>
                  </a:ext>
                </a:extLst>
              </p:cNvPr>
              <p:cNvSpPr/>
              <p:nvPr/>
            </p:nvSpPr>
            <p:spPr>
              <a:xfrm>
                <a:off x="5149635" y="2048998"/>
                <a:ext cx="1036320" cy="10363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8" name="Gruppieren 30">
                <a:extLst>
                  <a:ext uri="{FF2B5EF4-FFF2-40B4-BE49-F238E27FC236}">
                    <a16:creationId xmlns:a16="http://schemas.microsoft.com/office/drawing/2014/main" id="{012CBD3F-36D7-BC4A-9715-32546B8BA960}"/>
                  </a:ext>
                </a:extLst>
              </p:cNvPr>
              <p:cNvGrpSpPr/>
              <p:nvPr/>
            </p:nvGrpSpPr>
            <p:grpSpPr>
              <a:xfrm>
                <a:off x="5450555" y="2329478"/>
                <a:ext cx="416494" cy="416290"/>
                <a:chOff x="7017660" y="3259793"/>
                <a:chExt cx="658609" cy="658288"/>
              </a:xfrm>
              <a:solidFill>
                <a:schemeClr val="bg1"/>
              </a:solidFill>
            </p:grpSpPr>
            <p:sp>
              <p:nvSpPr>
                <p:cNvPr id="72" name="Freihandform: Form 34">
                  <a:extLst>
                    <a:ext uri="{FF2B5EF4-FFF2-40B4-BE49-F238E27FC236}">
                      <a16:creationId xmlns:a16="http://schemas.microsoft.com/office/drawing/2014/main" id="{A286CD37-193E-1744-AA97-6E0CD60C8590}"/>
                    </a:ext>
                  </a:extLst>
                </p:cNvPr>
                <p:cNvSpPr/>
                <p:nvPr/>
              </p:nvSpPr>
              <p:spPr>
                <a:xfrm>
                  <a:off x="7017660" y="3260855"/>
                  <a:ext cx="209550" cy="657225"/>
                </a:xfrm>
                <a:custGeom>
                  <a:avLst/>
                  <a:gdLst>
                    <a:gd name="connsiteX0" fmla="*/ 171333 w 209550"/>
                    <a:gd name="connsiteY0" fmla="*/ 211959 h 657225"/>
                    <a:gd name="connsiteX1" fmla="*/ 171333 w 209550"/>
                    <a:gd name="connsiteY1" fmla="*/ 311971 h 657225"/>
                    <a:gd name="connsiteX2" fmla="*/ 195145 w 209550"/>
                    <a:gd name="connsiteY2" fmla="*/ 401506 h 657225"/>
                    <a:gd name="connsiteX3" fmla="*/ 194193 w 209550"/>
                    <a:gd name="connsiteY3" fmla="*/ 504376 h 657225"/>
                    <a:gd name="connsiteX4" fmla="*/ 170380 w 209550"/>
                    <a:gd name="connsiteY4" fmla="*/ 584386 h 657225"/>
                    <a:gd name="connsiteX5" fmla="*/ 108468 w 209550"/>
                    <a:gd name="connsiteY5" fmla="*/ 653919 h 657225"/>
                    <a:gd name="connsiteX6" fmla="*/ 48460 w 209550"/>
                    <a:gd name="connsiteY6" fmla="*/ 584386 h 657225"/>
                    <a:gd name="connsiteX7" fmla="*/ 25600 w 209550"/>
                    <a:gd name="connsiteY7" fmla="*/ 509139 h 657225"/>
                    <a:gd name="connsiteX8" fmla="*/ 26553 w 209550"/>
                    <a:gd name="connsiteY8" fmla="*/ 397696 h 657225"/>
                    <a:gd name="connsiteX9" fmla="*/ 47508 w 209550"/>
                    <a:gd name="connsiteY9" fmla="*/ 322449 h 657225"/>
                    <a:gd name="connsiteX10" fmla="*/ 47508 w 209550"/>
                    <a:gd name="connsiteY10" fmla="*/ 112899 h 657225"/>
                    <a:gd name="connsiteX11" fmla="*/ 47508 w 209550"/>
                    <a:gd name="connsiteY11" fmla="*/ 79561 h 657225"/>
                    <a:gd name="connsiteX12" fmla="*/ 105610 w 209550"/>
                    <a:gd name="connsiteY12" fmla="*/ 7171 h 657225"/>
                    <a:gd name="connsiteX13" fmla="*/ 170380 w 209550"/>
                    <a:gd name="connsiteY13" fmla="*/ 79561 h 657225"/>
                    <a:gd name="connsiteX14" fmla="*/ 171333 w 209550"/>
                    <a:gd name="connsiteY14" fmla="*/ 211959 h 657225"/>
                    <a:gd name="connsiteX15" fmla="*/ 171333 w 209550"/>
                    <a:gd name="connsiteY15" fmla="*/ 211959 h 657225"/>
                    <a:gd name="connsiteX16" fmla="*/ 86560 w 209550"/>
                    <a:gd name="connsiteY16" fmla="*/ 196719 h 657225"/>
                    <a:gd name="connsiteX17" fmla="*/ 86560 w 209550"/>
                    <a:gd name="connsiteY17" fmla="*/ 196719 h 657225"/>
                    <a:gd name="connsiteX18" fmla="*/ 87513 w 209550"/>
                    <a:gd name="connsiteY18" fmla="*/ 320544 h 657225"/>
                    <a:gd name="connsiteX19" fmla="*/ 109420 w 209550"/>
                    <a:gd name="connsiteY19" fmla="*/ 347214 h 657225"/>
                    <a:gd name="connsiteX20" fmla="*/ 132280 w 209550"/>
                    <a:gd name="connsiteY20" fmla="*/ 322449 h 657225"/>
                    <a:gd name="connsiteX21" fmla="*/ 131328 w 209550"/>
                    <a:gd name="connsiteY21" fmla="*/ 79561 h 657225"/>
                    <a:gd name="connsiteX22" fmla="*/ 107515 w 209550"/>
                    <a:gd name="connsiteY22" fmla="*/ 50034 h 657225"/>
                    <a:gd name="connsiteX23" fmla="*/ 86560 w 209550"/>
                    <a:gd name="connsiteY23" fmla="*/ 82419 h 657225"/>
                    <a:gd name="connsiteX24" fmla="*/ 86560 w 209550"/>
                    <a:gd name="connsiteY24" fmla="*/ 196719 h 657225"/>
                    <a:gd name="connsiteX25" fmla="*/ 109420 w 209550"/>
                    <a:gd name="connsiteY25" fmla="*/ 511044 h 657225"/>
                    <a:gd name="connsiteX26" fmla="*/ 169428 w 209550"/>
                    <a:gd name="connsiteY26" fmla="*/ 451036 h 657225"/>
                    <a:gd name="connsiteX27" fmla="*/ 106563 w 209550"/>
                    <a:gd name="connsiteY27" fmla="*/ 393886 h 657225"/>
                    <a:gd name="connsiteX28" fmla="*/ 49413 w 209550"/>
                    <a:gd name="connsiteY28" fmla="*/ 451989 h 657225"/>
                    <a:gd name="connsiteX29" fmla="*/ 109420 w 209550"/>
                    <a:gd name="connsiteY29" fmla="*/ 511044 h 657225"/>
                    <a:gd name="connsiteX30" fmla="*/ 131328 w 209550"/>
                    <a:gd name="connsiteY30" fmla="*/ 581529 h 657225"/>
                    <a:gd name="connsiteX31" fmla="*/ 105610 w 209550"/>
                    <a:gd name="connsiteY31" fmla="*/ 553906 h 657225"/>
                    <a:gd name="connsiteX32" fmla="*/ 86560 w 209550"/>
                    <a:gd name="connsiteY32" fmla="*/ 579624 h 657225"/>
                    <a:gd name="connsiteX33" fmla="*/ 108468 w 209550"/>
                    <a:gd name="connsiteY33" fmla="*/ 610104 h 657225"/>
                    <a:gd name="connsiteX34" fmla="*/ 131328 w 209550"/>
                    <a:gd name="connsiteY34" fmla="*/ 581529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209550" h="657225">
                      <a:moveTo>
                        <a:pt x="171333" y="211959"/>
                      </a:moveTo>
                      <a:cubicBezTo>
                        <a:pt x="171333" y="245296"/>
                        <a:pt x="172285" y="278634"/>
                        <a:pt x="171333" y="311971"/>
                      </a:cubicBezTo>
                      <a:cubicBezTo>
                        <a:pt x="170380" y="344356"/>
                        <a:pt x="173238" y="372931"/>
                        <a:pt x="195145" y="401506"/>
                      </a:cubicBezTo>
                      <a:cubicBezTo>
                        <a:pt x="219910" y="433891"/>
                        <a:pt x="215148" y="471039"/>
                        <a:pt x="194193" y="504376"/>
                      </a:cubicBezTo>
                      <a:cubicBezTo>
                        <a:pt x="178000" y="529141"/>
                        <a:pt x="171333" y="554859"/>
                        <a:pt x="170380" y="584386"/>
                      </a:cubicBezTo>
                      <a:cubicBezTo>
                        <a:pt x="169428" y="629154"/>
                        <a:pt x="145615" y="652966"/>
                        <a:pt x="108468" y="653919"/>
                      </a:cubicBezTo>
                      <a:cubicBezTo>
                        <a:pt x="72273" y="654871"/>
                        <a:pt x="49413" y="631059"/>
                        <a:pt x="48460" y="584386"/>
                      </a:cubicBezTo>
                      <a:cubicBezTo>
                        <a:pt x="47508" y="556764"/>
                        <a:pt x="42745" y="532951"/>
                        <a:pt x="25600" y="509139"/>
                      </a:cubicBezTo>
                      <a:cubicBezTo>
                        <a:pt x="835" y="473896"/>
                        <a:pt x="835" y="432939"/>
                        <a:pt x="26553" y="397696"/>
                      </a:cubicBezTo>
                      <a:cubicBezTo>
                        <a:pt x="43698" y="373884"/>
                        <a:pt x="48460" y="350071"/>
                        <a:pt x="47508" y="322449"/>
                      </a:cubicBezTo>
                      <a:cubicBezTo>
                        <a:pt x="46555" y="252916"/>
                        <a:pt x="47508" y="183384"/>
                        <a:pt x="47508" y="112899"/>
                      </a:cubicBezTo>
                      <a:cubicBezTo>
                        <a:pt x="47508" y="101469"/>
                        <a:pt x="47508" y="90991"/>
                        <a:pt x="47508" y="79561"/>
                      </a:cubicBezTo>
                      <a:cubicBezTo>
                        <a:pt x="49413" y="31936"/>
                        <a:pt x="69415" y="7171"/>
                        <a:pt x="105610" y="7171"/>
                      </a:cubicBezTo>
                      <a:cubicBezTo>
                        <a:pt x="144663" y="6219"/>
                        <a:pt x="167523" y="30031"/>
                        <a:pt x="170380" y="79561"/>
                      </a:cubicBezTo>
                      <a:cubicBezTo>
                        <a:pt x="172285" y="123376"/>
                        <a:pt x="170380" y="167191"/>
                        <a:pt x="171333" y="211959"/>
                      </a:cubicBezTo>
                      <a:cubicBezTo>
                        <a:pt x="170380" y="211959"/>
                        <a:pt x="171333" y="211959"/>
                        <a:pt x="171333" y="211959"/>
                      </a:cubicBezTo>
                      <a:close/>
                      <a:moveTo>
                        <a:pt x="86560" y="196719"/>
                      </a:moveTo>
                      <a:cubicBezTo>
                        <a:pt x="86560" y="196719"/>
                        <a:pt x="86560" y="196719"/>
                        <a:pt x="86560" y="196719"/>
                      </a:cubicBezTo>
                      <a:cubicBezTo>
                        <a:pt x="86560" y="237676"/>
                        <a:pt x="86560" y="279586"/>
                        <a:pt x="87513" y="320544"/>
                      </a:cubicBezTo>
                      <a:cubicBezTo>
                        <a:pt x="87513" y="333879"/>
                        <a:pt x="92275" y="346261"/>
                        <a:pt x="109420" y="347214"/>
                      </a:cubicBezTo>
                      <a:cubicBezTo>
                        <a:pt x="125613" y="348166"/>
                        <a:pt x="132280" y="336736"/>
                        <a:pt x="132280" y="322449"/>
                      </a:cubicBezTo>
                      <a:cubicBezTo>
                        <a:pt x="132280" y="241486"/>
                        <a:pt x="132280" y="160524"/>
                        <a:pt x="131328" y="79561"/>
                      </a:cubicBezTo>
                      <a:cubicBezTo>
                        <a:pt x="131328" y="65274"/>
                        <a:pt x="126565" y="48129"/>
                        <a:pt x="107515" y="50034"/>
                      </a:cubicBezTo>
                      <a:cubicBezTo>
                        <a:pt x="89418" y="50986"/>
                        <a:pt x="87513" y="68131"/>
                        <a:pt x="86560" y="82419"/>
                      </a:cubicBezTo>
                      <a:cubicBezTo>
                        <a:pt x="85608" y="120519"/>
                        <a:pt x="86560" y="158619"/>
                        <a:pt x="86560" y="196719"/>
                      </a:cubicBezTo>
                      <a:close/>
                      <a:moveTo>
                        <a:pt x="109420" y="511044"/>
                      </a:moveTo>
                      <a:cubicBezTo>
                        <a:pt x="143710" y="510091"/>
                        <a:pt x="170380" y="483421"/>
                        <a:pt x="169428" y="451036"/>
                      </a:cubicBezTo>
                      <a:cubicBezTo>
                        <a:pt x="167523" y="418651"/>
                        <a:pt x="138948" y="391981"/>
                        <a:pt x="106563" y="393886"/>
                      </a:cubicBezTo>
                      <a:cubicBezTo>
                        <a:pt x="75130" y="395791"/>
                        <a:pt x="49413" y="422461"/>
                        <a:pt x="49413" y="451989"/>
                      </a:cubicBezTo>
                      <a:cubicBezTo>
                        <a:pt x="49413" y="486279"/>
                        <a:pt x="75130" y="511996"/>
                        <a:pt x="109420" y="511044"/>
                      </a:cubicBezTo>
                      <a:close/>
                      <a:moveTo>
                        <a:pt x="131328" y="581529"/>
                      </a:moveTo>
                      <a:cubicBezTo>
                        <a:pt x="132280" y="562479"/>
                        <a:pt x="123708" y="553906"/>
                        <a:pt x="105610" y="553906"/>
                      </a:cubicBezTo>
                      <a:cubicBezTo>
                        <a:pt x="87513" y="553906"/>
                        <a:pt x="86560" y="567241"/>
                        <a:pt x="86560" y="579624"/>
                      </a:cubicBezTo>
                      <a:cubicBezTo>
                        <a:pt x="86560" y="594864"/>
                        <a:pt x="90370" y="610104"/>
                        <a:pt x="108468" y="610104"/>
                      </a:cubicBezTo>
                      <a:cubicBezTo>
                        <a:pt x="125613" y="611056"/>
                        <a:pt x="129423" y="594864"/>
                        <a:pt x="131328" y="581529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3" name="Freihandform: Form 35">
                  <a:extLst>
                    <a:ext uri="{FF2B5EF4-FFF2-40B4-BE49-F238E27FC236}">
                      <a16:creationId xmlns:a16="http://schemas.microsoft.com/office/drawing/2014/main" id="{69DC39CE-0695-7D48-84B0-450DA638078E}"/>
                    </a:ext>
                  </a:extLst>
                </p:cNvPr>
                <p:cNvSpPr/>
                <p:nvPr/>
              </p:nvSpPr>
              <p:spPr>
                <a:xfrm>
                  <a:off x="7240745" y="3260856"/>
                  <a:ext cx="209550" cy="657225"/>
                </a:xfrm>
                <a:custGeom>
                  <a:avLst/>
                  <a:gdLst>
                    <a:gd name="connsiteX0" fmla="*/ 52071 w 209550"/>
                    <a:gd name="connsiteY0" fmla="*/ 459608 h 657225"/>
                    <a:gd name="connsiteX1" fmla="*/ 52071 w 209550"/>
                    <a:gd name="connsiteY1" fmla="*/ 364358 h 657225"/>
                    <a:gd name="connsiteX2" fmla="*/ 25401 w 209550"/>
                    <a:gd name="connsiteY2" fmla="*/ 261488 h 657225"/>
                    <a:gd name="connsiteX3" fmla="*/ 28258 w 209550"/>
                    <a:gd name="connsiteY3" fmla="*/ 150998 h 657225"/>
                    <a:gd name="connsiteX4" fmla="*/ 52071 w 209550"/>
                    <a:gd name="connsiteY4" fmla="*/ 76703 h 657225"/>
                    <a:gd name="connsiteX5" fmla="*/ 111126 w 209550"/>
                    <a:gd name="connsiteY5" fmla="*/ 7170 h 657225"/>
                    <a:gd name="connsiteX6" fmla="*/ 166371 w 209550"/>
                    <a:gd name="connsiteY6" fmla="*/ 75750 h 657225"/>
                    <a:gd name="connsiteX7" fmla="*/ 192088 w 209550"/>
                    <a:gd name="connsiteY7" fmla="*/ 154808 h 657225"/>
                    <a:gd name="connsiteX8" fmla="*/ 189231 w 209550"/>
                    <a:gd name="connsiteY8" fmla="*/ 270060 h 657225"/>
                    <a:gd name="connsiteX9" fmla="*/ 166371 w 209550"/>
                    <a:gd name="connsiteY9" fmla="*/ 350070 h 657225"/>
                    <a:gd name="connsiteX10" fmla="*/ 166371 w 209550"/>
                    <a:gd name="connsiteY10" fmla="*/ 558668 h 657225"/>
                    <a:gd name="connsiteX11" fmla="*/ 166371 w 209550"/>
                    <a:gd name="connsiteY11" fmla="*/ 592005 h 657225"/>
                    <a:gd name="connsiteX12" fmla="*/ 109221 w 209550"/>
                    <a:gd name="connsiteY12" fmla="*/ 654870 h 657225"/>
                    <a:gd name="connsiteX13" fmla="*/ 51118 w 209550"/>
                    <a:gd name="connsiteY13" fmla="*/ 593910 h 657225"/>
                    <a:gd name="connsiteX14" fmla="*/ 52071 w 209550"/>
                    <a:gd name="connsiteY14" fmla="*/ 459608 h 657225"/>
                    <a:gd name="connsiteX15" fmla="*/ 52071 w 209550"/>
                    <a:gd name="connsiteY15" fmla="*/ 459608 h 657225"/>
                    <a:gd name="connsiteX16" fmla="*/ 129223 w 209550"/>
                    <a:gd name="connsiteY16" fmla="*/ 463418 h 657225"/>
                    <a:gd name="connsiteX17" fmla="*/ 129223 w 209550"/>
                    <a:gd name="connsiteY17" fmla="*/ 344355 h 657225"/>
                    <a:gd name="connsiteX18" fmla="*/ 112078 w 209550"/>
                    <a:gd name="connsiteY18" fmla="*/ 315780 h 657225"/>
                    <a:gd name="connsiteX19" fmla="*/ 92076 w 209550"/>
                    <a:gd name="connsiteY19" fmla="*/ 342450 h 657225"/>
                    <a:gd name="connsiteX20" fmla="*/ 92076 w 209550"/>
                    <a:gd name="connsiteY20" fmla="*/ 579623 h 657225"/>
                    <a:gd name="connsiteX21" fmla="*/ 109221 w 209550"/>
                    <a:gd name="connsiteY21" fmla="*/ 609150 h 657225"/>
                    <a:gd name="connsiteX22" fmla="*/ 129223 w 209550"/>
                    <a:gd name="connsiteY22" fmla="*/ 577718 h 657225"/>
                    <a:gd name="connsiteX23" fmla="*/ 129223 w 209550"/>
                    <a:gd name="connsiteY23" fmla="*/ 463418 h 657225"/>
                    <a:gd name="connsiteX24" fmla="*/ 167323 w 209550"/>
                    <a:gd name="connsiteY24" fmla="*/ 205290 h 657225"/>
                    <a:gd name="connsiteX25" fmla="*/ 108268 w 209550"/>
                    <a:gd name="connsiteY25" fmla="*/ 150045 h 657225"/>
                    <a:gd name="connsiteX26" fmla="*/ 53023 w 209550"/>
                    <a:gd name="connsiteY26" fmla="*/ 209100 h 657225"/>
                    <a:gd name="connsiteX27" fmla="*/ 109221 w 209550"/>
                    <a:gd name="connsiteY27" fmla="*/ 268155 h 657225"/>
                    <a:gd name="connsiteX28" fmla="*/ 167323 w 209550"/>
                    <a:gd name="connsiteY28" fmla="*/ 205290 h 657225"/>
                    <a:gd name="connsiteX29" fmla="*/ 129223 w 209550"/>
                    <a:gd name="connsiteY29" fmla="*/ 81465 h 657225"/>
                    <a:gd name="connsiteX30" fmla="*/ 113031 w 209550"/>
                    <a:gd name="connsiteY30" fmla="*/ 51938 h 657225"/>
                    <a:gd name="connsiteX31" fmla="*/ 93028 w 209550"/>
                    <a:gd name="connsiteY31" fmla="*/ 76703 h 657225"/>
                    <a:gd name="connsiteX32" fmla="*/ 109221 w 209550"/>
                    <a:gd name="connsiteY32" fmla="*/ 105278 h 657225"/>
                    <a:gd name="connsiteX33" fmla="*/ 129223 w 209550"/>
                    <a:gd name="connsiteY33" fmla="*/ 81465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209550" h="657225">
                      <a:moveTo>
                        <a:pt x="52071" y="459608"/>
                      </a:moveTo>
                      <a:cubicBezTo>
                        <a:pt x="52071" y="428175"/>
                        <a:pt x="51118" y="395790"/>
                        <a:pt x="52071" y="364358"/>
                      </a:cubicBezTo>
                      <a:cubicBezTo>
                        <a:pt x="53023" y="327210"/>
                        <a:pt x="50166" y="293873"/>
                        <a:pt x="25401" y="261488"/>
                      </a:cubicBezTo>
                      <a:cubicBezTo>
                        <a:pt x="-317" y="227198"/>
                        <a:pt x="1588" y="185288"/>
                        <a:pt x="28258" y="150998"/>
                      </a:cubicBezTo>
                      <a:cubicBezTo>
                        <a:pt x="46356" y="128138"/>
                        <a:pt x="51118" y="104325"/>
                        <a:pt x="52071" y="76703"/>
                      </a:cubicBezTo>
                      <a:cubicBezTo>
                        <a:pt x="53023" y="30983"/>
                        <a:pt x="74931" y="6218"/>
                        <a:pt x="111126" y="7170"/>
                      </a:cubicBezTo>
                      <a:cubicBezTo>
                        <a:pt x="145416" y="8123"/>
                        <a:pt x="166371" y="31935"/>
                        <a:pt x="166371" y="75750"/>
                      </a:cubicBezTo>
                      <a:cubicBezTo>
                        <a:pt x="166371" y="105278"/>
                        <a:pt x="173038" y="130043"/>
                        <a:pt x="192088" y="154808"/>
                      </a:cubicBezTo>
                      <a:cubicBezTo>
                        <a:pt x="219711" y="191003"/>
                        <a:pt x="216853" y="233865"/>
                        <a:pt x="189231" y="270060"/>
                      </a:cubicBezTo>
                      <a:cubicBezTo>
                        <a:pt x="170181" y="294825"/>
                        <a:pt x="166371" y="320543"/>
                        <a:pt x="166371" y="350070"/>
                      </a:cubicBezTo>
                      <a:cubicBezTo>
                        <a:pt x="167323" y="419603"/>
                        <a:pt x="166371" y="489135"/>
                        <a:pt x="166371" y="558668"/>
                      </a:cubicBezTo>
                      <a:cubicBezTo>
                        <a:pt x="166371" y="570098"/>
                        <a:pt x="166371" y="580575"/>
                        <a:pt x="166371" y="592005"/>
                      </a:cubicBezTo>
                      <a:cubicBezTo>
                        <a:pt x="163513" y="632010"/>
                        <a:pt x="143511" y="653918"/>
                        <a:pt x="109221" y="654870"/>
                      </a:cubicBezTo>
                      <a:cubicBezTo>
                        <a:pt x="75883" y="655823"/>
                        <a:pt x="53023" y="632963"/>
                        <a:pt x="51118" y="593910"/>
                      </a:cubicBezTo>
                      <a:cubicBezTo>
                        <a:pt x="51118" y="548190"/>
                        <a:pt x="53023" y="503423"/>
                        <a:pt x="52071" y="459608"/>
                      </a:cubicBezTo>
                      <a:cubicBezTo>
                        <a:pt x="52071" y="459608"/>
                        <a:pt x="52071" y="459608"/>
                        <a:pt x="52071" y="459608"/>
                      </a:cubicBezTo>
                      <a:close/>
                      <a:moveTo>
                        <a:pt x="129223" y="463418"/>
                      </a:moveTo>
                      <a:cubicBezTo>
                        <a:pt x="129223" y="423413"/>
                        <a:pt x="129223" y="384360"/>
                        <a:pt x="129223" y="344355"/>
                      </a:cubicBezTo>
                      <a:cubicBezTo>
                        <a:pt x="129223" y="331973"/>
                        <a:pt x="129223" y="316733"/>
                        <a:pt x="112078" y="315780"/>
                      </a:cubicBezTo>
                      <a:cubicBezTo>
                        <a:pt x="93981" y="314828"/>
                        <a:pt x="92076" y="329115"/>
                        <a:pt x="92076" y="342450"/>
                      </a:cubicBezTo>
                      <a:cubicBezTo>
                        <a:pt x="92076" y="421508"/>
                        <a:pt x="92076" y="500565"/>
                        <a:pt x="92076" y="579623"/>
                      </a:cubicBezTo>
                      <a:cubicBezTo>
                        <a:pt x="92076" y="592005"/>
                        <a:pt x="93028" y="608198"/>
                        <a:pt x="109221" y="609150"/>
                      </a:cubicBezTo>
                      <a:cubicBezTo>
                        <a:pt x="129223" y="610103"/>
                        <a:pt x="129223" y="592005"/>
                        <a:pt x="129223" y="577718"/>
                      </a:cubicBezTo>
                      <a:cubicBezTo>
                        <a:pt x="130176" y="538665"/>
                        <a:pt x="129223" y="500565"/>
                        <a:pt x="129223" y="463418"/>
                      </a:cubicBezTo>
                      <a:close/>
                      <a:moveTo>
                        <a:pt x="167323" y="205290"/>
                      </a:moveTo>
                      <a:cubicBezTo>
                        <a:pt x="166371" y="172905"/>
                        <a:pt x="140653" y="149093"/>
                        <a:pt x="108268" y="150045"/>
                      </a:cubicBezTo>
                      <a:cubicBezTo>
                        <a:pt x="75883" y="150998"/>
                        <a:pt x="52071" y="175763"/>
                        <a:pt x="53023" y="209100"/>
                      </a:cubicBezTo>
                      <a:cubicBezTo>
                        <a:pt x="53976" y="241485"/>
                        <a:pt x="78741" y="268155"/>
                        <a:pt x="109221" y="268155"/>
                      </a:cubicBezTo>
                      <a:cubicBezTo>
                        <a:pt x="141606" y="268155"/>
                        <a:pt x="168276" y="239580"/>
                        <a:pt x="167323" y="205290"/>
                      </a:cubicBezTo>
                      <a:close/>
                      <a:moveTo>
                        <a:pt x="129223" y="81465"/>
                      </a:moveTo>
                      <a:cubicBezTo>
                        <a:pt x="128271" y="69083"/>
                        <a:pt x="128271" y="53843"/>
                        <a:pt x="113031" y="51938"/>
                      </a:cubicBezTo>
                      <a:cubicBezTo>
                        <a:pt x="95886" y="50033"/>
                        <a:pt x="93028" y="64320"/>
                        <a:pt x="93028" y="76703"/>
                      </a:cubicBezTo>
                      <a:cubicBezTo>
                        <a:pt x="92076" y="89085"/>
                        <a:pt x="93028" y="103373"/>
                        <a:pt x="109221" y="105278"/>
                      </a:cubicBezTo>
                      <a:cubicBezTo>
                        <a:pt x="124461" y="108135"/>
                        <a:pt x="128271" y="94800"/>
                        <a:pt x="129223" y="8146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  <p:sp>
              <p:nvSpPr>
                <p:cNvPr id="74" name="Freihandform: Form 36">
                  <a:extLst>
                    <a:ext uri="{FF2B5EF4-FFF2-40B4-BE49-F238E27FC236}">
                      <a16:creationId xmlns:a16="http://schemas.microsoft.com/office/drawing/2014/main" id="{11841A8D-8935-7D46-9B36-4C8E9F998F77}"/>
                    </a:ext>
                  </a:extLst>
                </p:cNvPr>
                <p:cNvSpPr/>
                <p:nvPr/>
              </p:nvSpPr>
              <p:spPr>
                <a:xfrm>
                  <a:off x="7466719" y="3259793"/>
                  <a:ext cx="209550" cy="657225"/>
                </a:xfrm>
                <a:custGeom>
                  <a:avLst/>
                  <a:gdLst>
                    <a:gd name="connsiteX0" fmla="*/ 169949 w 209550"/>
                    <a:gd name="connsiteY0" fmla="*/ 188256 h 657225"/>
                    <a:gd name="connsiteX1" fmla="*/ 169949 w 209550"/>
                    <a:gd name="connsiteY1" fmla="*/ 283506 h 657225"/>
                    <a:gd name="connsiteX2" fmla="*/ 189952 w 209550"/>
                    <a:gd name="connsiteY2" fmla="*/ 354943 h 657225"/>
                    <a:gd name="connsiteX3" fmla="*/ 194714 w 209550"/>
                    <a:gd name="connsiteY3" fmla="*/ 462576 h 657225"/>
                    <a:gd name="connsiteX4" fmla="*/ 169949 w 209550"/>
                    <a:gd name="connsiteY4" fmla="*/ 566398 h 657225"/>
                    <a:gd name="connsiteX5" fmla="*/ 162329 w 209550"/>
                    <a:gd name="connsiteY5" fmla="*/ 622596 h 657225"/>
                    <a:gd name="connsiteX6" fmla="*/ 108989 w 209550"/>
                    <a:gd name="connsiteY6" fmla="*/ 654981 h 657225"/>
                    <a:gd name="connsiteX7" fmla="*/ 56602 w 209550"/>
                    <a:gd name="connsiteY7" fmla="*/ 621643 h 657225"/>
                    <a:gd name="connsiteX8" fmla="*/ 48029 w 209550"/>
                    <a:gd name="connsiteY8" fmla="*/ 579733 h 657225"/>
                    <a:gd name="connsiteX9" fmla="*/ 17549 w 209550"/>
                    <a:gd name="connsiteY9" fmla="*/ 448288 h 657225"/>
                    <a:gd name="connsiteX10" fmla="*/ 29932 w 209550"/>
                    <a:gd name="connsiteY10" fmla="*/ 353991 h 657225"/>
                    <a:gd name="connsiteX11" fmla="*/ 48029 w 209550"/>
                    <a:gd name="connsiteY11" fmla="*/ 291126 h 657225"/>
                    <a:gd name="connsiteX12" fmla="*/ 48029 w 209550"/>
                    <a:gd name="connsiteY12" fmla="*/ 105388 h 657225"/>
                    <a:gd name="connsiteX13" fmla="*/ 53744 w 209550"/>
                    <a:gd name="connsiteY13" fmla="*/ 53953 h 657225"/>
                    <a:gd name="connsiteX14" fmla="*/ 116609 w 209550"/>
                    <a:gd name="connsiteY14" fmla="*/ 7281 h 657225"/>
                    <a:gd name="connsiteX15" fmla="*/ 169949 w 209550"/>
                    <a:gd name="connsiteY15" fmla="*/ 63478 h 657225"/>
                    <a:gd name="connsiteX16" fmla="*/ 170902 w 209550"/>
                    <a:gd name="connsiteY16" fmla="*/ 187303 h 657225"/>
                    <a:gd name="connsiteX17" fmla="*/ 169949 w 209550"/>
                    <a:gd name="connsiteY17" fmla="*/ 188256 h 657225"/>
                    <a:gd name="connsiteX18" fmla="*/ 130897 w 209550"/>
                    <a:gd name="connsiteY18" fmla="*/ 180636 h 657225"/>
                    <a:gd name="connsiteX19" fmla="*/ 130897 w 209550"/>
                    <a:gd name="connsiteY19" fmla="*/ 90148 h 657225"/>
                    <a:gd name="connsiteX20" fmla="*/ 108037 w 209550"/>
                    <a:gd name="connsiteY20" fmla="*/ 51096 h 657225"/>
                    <a:gd name="connsiteX21" fmla="*/ 86129 w 209550"/>
                    <a:gd name="connsiteY21" fmla="*/ 88243 h 657225"/>
                    <a:gd name="connsiteX22" fmla="*/ 86129 w 209550"/>
                    <a:gd name="connsiteY22" fmla="*/ 278743 h 657225"/>
                    <a:gd name="connsiteX23" fmla="*/ 108037 w 209550"/>
                    <a:gd name="connsiteY23" fmla="*/ 309223 h 657225"/>
                    <a:gd name="connsiteX24" fmla="*/ 131849 w 209550"/>
                    <a:gd name="connsiteY24" fmla="*/ 275886 h 657225"/>
                    <a:gd name="connsiteX25" fmla="*/ 130897 w 209550"/>
                    <a:gd name="connsiteY25" fmla="*/ 180636 h 657225"/>
                    <a:gd name="connsiteX26" fmla="*/ 110894 w 209550"/>
                    <a:gd name="connsiteY26" fmla="*/ 473053 h 657225"/>
                    <a:gd name="connsiteX27" fmla="*/ 168997 w 209550"/>
                    <a:gd name="connsiteY27" fmla="*/ 411141 h 657225"/>
                    <a:gd name="connsiteX28" fmla="*/ 110894 w 209550"/>
                    <a:gd name="connsiteY28" fmla="*/ 353038 h 657225"/>
                    <a:gd name="connsiteX29" fmla="*/ 49934 w 209550"/>
                    <a:gd name="connsiteY29" fmla="*/ 413046 h 657225"/>
                    <a:gd name="connsiteX30" fmla="*/ 110894 w 209550"/>
                    <a:gd name="connsiteY30" fmla="*/ 473053 h 657225"/>
                    <a:gd name="connsiteX31" fmla="*/ 130897 w 209550"/>
                    <a:gd name="connsiteY31" fmla="*/ 573066 h 657225"/>
                    <a:gd name="connsiteX32" fmla="*/ 130897 w 209550"/>
                    <a:gd name="connsiteY32" fmla="*/ 545443 h 657225"/>
                    <a:gd name="connsiteX33" fmla="*/ 108037 w 209550"/>
                    <a:gd name="connsiteY33" fmla="*/ 514963 h 657225"/>
                    <a:gd name="connsiteX34" fmla="*/ 85177 w 209550"/>
                    <a:gd name="connsiteY34" fmla="*/ 544491 h 657225"/>
                    <a:gd name="connsiteX35" fmla="*/ 88987 w 209550"/>
                    <a:gd name="connsiteY35" fmla="*/ 591163 h 657225"/>
                    <a:gd name="connsiteX36" fmla="*/ 110894 w 209550"/>
                    <a:gd name="connsiteY36" fmla="*/ 611166 h 657225"/>
                    <a:gd name="connsiteX37" fmla="*/ 129944 w 209550"/>
                    <a:gd name="connsiteY37" fmla="*/ 587353 h 657225"/>
                    <a:gd name="connsiteX38" fmla="*/ 130897 w 209550"/>
                    <a:gd name="connsiteY38" fmla="*/ 573066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09550" h="657225">
                      <a:moveTo>
                        <a:pt x="169949" y="188256"/>
                      </a:moveTo>
                      <a:cubicBezTo>
                        <a:pt x="169949" y="219688"/>
                        <a:pt x="170902" y="252073"/>
                        <a:pt x="169949" y="283506"/>
                      </a:cubicBezTo>
                      <a:cubicBezTo>
                        <a:pt x="168997" y="309223"/>
                        <a:pt x="173759" y="333036"/>
                        <a:pt x="189952" y="354943"/>
                      </a:cubicBezTo>
                      <a:cubicBezTo>
                        <a:pt x="214716" y="388281"/>
                        <a:pt x="217574" y="427333"/>
                        <a:pt x="194714" y="462576"/>
                      </a:cubicBezTo>
                      <a:cubicBezTo>
                        <a:pt x="172807" y="494961"/>
                        <a:pt x="168997" y="529251"/>
                        <a:pt x="169949" y="566398"/>
                      </a:cubicBezTo>
                      <a:cubicBezTo>
                        <a:pt x="170902" y="585448"/>
                        <a:pt x="170902" y="604498"/>
                        <a:pt x="162329" y="622596"/>
                      </a:cubicBezTo>
                      <a:cubicBezTo>
                        <a:pt x="151852" y="644503"/>
                        <a:pt x="133754" y="656886"/>
                        <a:pt x="108989" y="654981"/>
                      </a:cubicBezTo>
                      <a:cubicBezTo>
                        <a:pt x="85177" y="654028"/>
                        <a:pt x="65174" y="645456"/>
                        <a:pt x="56602" y="621643"/>
                      </a:cubicBezTo>
                      <a:cubicBezTo>
                        <a:pt x="51839" y="608308"/>
                        <a:pt x="47077" y="594021"/>
                        <a:pt x="48029" y="579733"/>
                      </a:cubicBezTo>
                      <a:cubicBezTo>
                        <a:pt x="48982" y="533061"/>
                        <a:pt x="44219" y="490198"/>
                        <a:pt x="17549" y="448288"/>
                      </a:cubicBezTo>
                      <a:cubicBezTo>
                        <a:pt x="-2453" y="417808"/>
                        <a:pt x="8977" y="382566"/>
                        <a:pt x="29932" y="353991"/>
                      </a:cubicBezTo>
                      <a:cubicBezTo>
                        <a:pt x="44219" y="334941"/>
                        <a:pt x="48029" y="313986"/>
                        <a:pt x="48029" y="291126"/>
                      </a:cubicBezTo>
                      <a:cubicBezTo>
                        <a:pt x="48029" y="229213"/>
                        <a:pt x="48029" y="167301"/>
                        <a:pt x="48029" y="105388"/>
                      </a:cubicBezTo>
                      <a:cubicBezTo>
                        <a:pt x="48029" y="88243"/>
                        <a:pt x="47077" y="70146"/>
                        <a:pt x="53744" y="53953"/>
                      </a:cubicBezTo>
                      <a:cubicBezTo>
                        <a:pt x="64222" y="23473"/>
                        <a:pt x="83272" y="5376"/>
                        <a:pt x="116609" y="7281"/>
                      </a:cubicBezTo>
                      <a:cubicBezTo>
                        <a:pt x="151852" y="9186"/>
                        <a:pt x="168044" y="32998"/>
                        <a:pt x="169949" y="63478"/>
                      </a:cubicBezTo>
                      <a:cubicBezTo>
                        <a:pt x="172807" y="104436"/>
                        <a:pt x="170902" y="146346"/>
                        <a:pt x="170902" y="187303"/>
                      </a:cubicBezTo>
                      <a:cubicBezTo>
                        <a:pt x="168997" y="188256"/>
                        <a:pt x="169949" y="188256"/>
                        <a:pt x="169949" y="188256"/>
                      </a:cubicBezTo>
                      <a:close/>
                      <a:moveTo>
                        <a:pt x="130897" y="180636"/>
                      </a:moveTo>
                      <a:cubicBezTo>
                        <a:pt x="130897" y="150156"/>
                        <a:pt x="131849" y="120628"/>
                        <a:pt x="130897" y="90148"/>
                      </a:cubicBezTo>
                      <a:cubicBezTo>
                        <a:pt x="129944" y="73003"/>
                        <a:pt x="131849" y="50143"/>
                        <a:pt x="108037" y="51096"/>
                      </a:cubicBezTo>
                      <a:cubicBezTo>
                        <a:pt x="88034" y="52048"/>
                        <a:pt x="86129" y="72051"/>
                        <a:pt x="86129" y="88243"/>
                      </a:cubicBezTo>
                      <a:cubicBezTo>
                        <a:pt x="85177" y="152061"/>
                        <a:pt x="85177" y="214926"/>
                        <a:pt x="86129" y="278743"/>
                      </a:cubicBezTo>
                      <a:cubicBezTo>
                        <a:pt x="86129" y="293031"/>
                        <a:pt x="88987" y="309223"/>
                        <a:pt x="108037" y="309223"/>
                      </a:cubicBezTo>
                      <a:cubicBezTo>
                        <a:pt x="130897" y="309223"/>
                        <a:pt x="131849" y="292078"/>
                        <a:pt x="131849" y="275886"/>
                      </a:cubicBezTo>
                      <a:cubicBezTo>
                        <a:pt x="131849" y="244453"/>
                        <a:pt x="130897" y="212068"/>
                        <a:pt x="130897" y="180636"/>
                      </a:cubicBezTo>
                      <a:close/>
                      <a:moveTo>
                        <a:pt x="110894" y="473053"/>
                      </a:moveTo>
                      <a:cubicBezTo>
                        <a:pt x="143279" y="472101"/>
                        <a:pt x="169949" y="443526"/>
                        <a:pt x="168997" y="411141"/>
                      </a:cubicBezTo>
                      <a:cubicBezTo>
                        <a:pt x="168044" y="383518"/>
                        <a:pt x="137564" y="353038"/>
                        <a:pt x="110894" y="353038"/>
                      </a:cubicBezTo>
                      <a:cubicBezTo>
                        <a:pt x="81366" y="353038"/>
                        <a:pt x="48982" y="384471"/>
                        <a:pt x="49934" y="413046"/>
                      </a:cubicBezTo>
                      <a:cubicBezTo>
                        <a:pt x="49934" y="442573"/>
                        <a:pt x="81366" y="473053"/>
                        <a:pt x="110894" y="473053"/>
                      </a:cubicBezTo>
                      <a:close/>
                      <a:moveTo>
                        <a:pt x="130897" y="573066"/>
                      </a:moveTo>
                      <a:cubicBezTo>
                        <a:pt x="130897" y="557826"/>
                        <a:pt x="130897" y="551158"/>
                        <a:pt x="130897" y="545443"/>
                      </a:cubicBezTo>
                      <a:cubicBezTo>
                        <a:pt x="129944" y="530203"/>
                        <a:pt x="127087" y="515916"/>
                        <a:pt x="108037" y="514963"/>
                      </a:cubicBezTo>
                      <a:cubicBezTo>
                        <a:pt x="88987" y="514963"/>
                        <a:pt x="85177" y="529251"/>
                        <a:pt x="85177" y="544491"/>
                      </a:cubicBezTo>
                      <a:cubicBezTo>
                        <a:pt x="85177" y="559731"/>
                        <a:pt x="86129" y="575923"/>
                        <a:pt x="88987" y="591163"/>
                      </a:cubicBezTo>
                      <a:cubicBezTo>
                        <a:pt x="90891" y="602593"/>
                        <a:pt x="97559" y="613071"/>
                        <a:pt x="110894" y="611166"/>
                      </a:cubicBezTo>
                      <a:cubicBezTo>
                        <a:pt x="124229" y="610213"/>
                        <a:pt x="128039" y="598783"/>
                        <a:pt x="129944" y="587353"/>
                      </a:cubicBezTo>
                      <a:cubicBezTo>
                        <a:pt x="131849" y="580686"/>
                        <a:pt x="130897" y="572113"/>
                        <a:pt x="130897" y="573066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GB"/>
                </a:p>
              </p:txBody>
            </p:sp>
          </p:grpSp>
          <p:sp>
            <p:nvSpPr>
              <p:cNvPr id="69" name="Rechteck 31">
                <a:extLst>
                  <a:ext uri="{FF2B5EF4-FFF2-40B4-BE49-F238E27FC236}">
                    <a16:creationId xmlns:a16="http://schemas.microsoft.com/office/drawing/2014/main" id="{F685740A-8E1C-CE4F-A705-80A7A037B710}"/>
                  </a:ext>
                </a:extLst>
              </p:cNvPr>
              <p:cNvSpPr/>
              <p:nvPr/>
            </p:nvSpPr>
            <p:spPr>
              <a:xfrm>
                <a:off x="4917770" y="1764267"/>
                <a:ext cx="4219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>
                    <a:cs typeface="Arial" panose="020B0604020202020204" pitchFamily="34" charset="0"/>
                  </a:rPr>
                  <a:t>3.</a:t>
                </a:r>
                <a:endParaRPr lang="en-GB" sz="2400" b="1"/>
              </a:p>
            </p:txBody>
          </p:sp>
          <p:sp>
            <p:nvSpPr>
              <p:cNvPr id="70" name="Rechteck 32">
                <a:extLst>
                  <a:ext uri="{FF2B5EF4-FFF2-40B4-BE49-F238E27FC236}">
                    <a16:creationId xmlns:a16="http://schemas.microsoft.com/office/drawing/2014/main" id="{9FF381B8-C20E-F842-9DFD-9EE5D5EB102A}"/>
                  </a:ext>
                </a:extLst>
              </p:cNvPr>
              <p:cNvSpPr/>
              <p:nvPr/>
            </p:nvSpPr>
            <p:spPr>
              <a:xfrm>
                <a:off x="4848088" y="3192378"/>
                <a:ext cx="1643271" cy="313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600" b="1"/>
                  <a:t>Quantity Reports</a:t>
                </a:r>
                <a:endParaRPr lang="en-GB" sz="1600"/>
              </a:p>
            </p:txBody>
          </p:sp>
        </p:grpSp>
        <p:grpSp>
          <p:nvGrpSpPr>
            <p:cNvPr id="55" name="Gruppieren 37">
              <a:extLst>
                <a:ext uri="{FF2B5EF4-FFF2-40B4-BE49-F238E27FC236}">
                  <a16:creationId xmlns:a16="http://schemas.microsoft.com/office/drawing/2014/main" id="{419A27D1-8C72-AF44-8A1C-F24DD611D671}"/>
                </a:ext>
              </a:extLst>
            </p:cNvPr>
            <p:cNvGrpSpPr/>
            <p:nvPr/>
          </p:nvGrpSpPr>
          <p:grpSpPr>
            <a:xfrm>
              <a:off x="550863" y="3180490"/>
              <a:ext cx="11086770" cy="1585015"/>
              <a:chOff x="671868" y="3506310"/>
              <a:chExt cx="7797800" cy="1585015"/>
            </a:xfrm>
          </p:grpSpPr>
          <p:cxnSp>
            <p:nvCxnSpPr>
              <p:cNvPr id="59" name="Gerade Verbindung mit Pfeil 40">
                <a:extLst>
                  <a:ext uri="{FF2B5EF4-FFF2-40B4-BE49-F238E27FC236}">
                    <a16:creationId xmlns:a16="http://schemas.microsoft.com/office/drawing/2014/main" id="{1280E4B6-2100-0349-9E93-8CE89FD59B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58098" y="3710538"/>
                <a:ext cx="0" cy="763480"/>
              </a:xfrm>
              <a:prstGeom prst="straightConnector1">
                <a:avLst/>
              </a:prstGeom>
              <a:ln w="19050">
                <a:prstDash val="solid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Gerade Verbindung mit Pfeil 41">
                <a:extLst>
                  <a:ext uri="{FF2B5EF4-FFF2-40B4-BE49-F238E27FC236}">
                    <a16:creationId xmlns:a16="http://schemas.microsoft.com/office/drawing/2014/main" id="{AA5C12D4-3B5B-F04B-8160-B223C01112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16850" y="3710538"/>
                <a:ext cx="0" cy="763480"/>
              </a:xfrm>
              <a:prstGeom prst="straightConnector1">
                <a:avLst/>
              </a:prstGeom>
              <a:ln w="19050">
                <a:prstDash val="solid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mit Pfeil 42">
                <a:extLst>
                  <a:ext uri="{FF2B5EF4-FFF2-40B4-BE49-F238E27FC236}">
                    <a16:creationId xmlns:a16="http://schemas.microsoft.com/office/drawing/2014/main" id="{816422AE-16B0-E049-94BB-38FEC15A7C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33642" y="3506310"/>
                <a:ext cx="0" cy="1106847"/>
              </a:xfrm>
              <a:prstGeom prst="straightConnector1">
                <a:avLst/>
              </a:prstGeom>
              <a:ln w="19050">
                <a:prstDash val="sysDot"/>
                <a:headEnd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echteck 43">
                <a:extLst>
                  <a:ext uri="{FF2B5EF4-FFF2-40B4-BE49-F238E27FC236}">
                    <a16:creationId xmlns:a16="http://schemas.microsoft.com/office/drawing/2014/main" id="{4FD45A40-48D8-324A-9E2C-CEA33C357579}"/>
                  </a:ext>
                </a:extLst>
              </p:cNvPr>
              <p:cNvSpPr/>
              <p:nvPr/>
            </p:nvSpPr>
            <p:spPr>
              <a:xfrm>
                <a:off x="785472" y="3795628"/>
                <a:ext cx="938740" cy="3731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1600" b="1"/>
                  <a:t>Dual System</a:t>
                </a:r>
              </a:p>
            </p:txBody>
          </p:sp>
          <p:pic>
            <p:nvPicPr>
              <p:cNvPr id="66" name="Picture 12">
                <a:extLst>
                  <a:ext uri="{FF2B5EF4-FFF2-40B4-BE49-F238E27FC236}">
                    <a16:creationId xmlns:a16="http://schemas.microsoft.com/office/drawing/2014/main" id="{67DC0774-A142-0C44-B31B-8456973A6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38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1868" y="5011065"/>
                <a:ext cx="7797800" cy="802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4" name="Rechteck 45">
                <a:extLst>
                  <a:ext uri="{FF2B5EF4-FFF2-40B4-BE49-F238E27FC236}">
                    <a16:creationId xmlns:a16="http://schemas.microsoft.com/office/drawing/2014/main" id="{A4389D92-7FD1-4746-9C4B-B44E96DE3894}"/>
                  </a:ext>
                </a:extLst>
              </p:cNvPr>
              <p:cNvSpPr/>
              <p:nvPr/>
            </p:nvSpPr>
            <p:spPr>
              <a:xfrm>
                <a:off x="4002788" y="4613157"/>
                <a:ext cx="24812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/>
                  <a:t>Central Agency | ZSVR LUCID</a:t>
                </a:r>
              </a:p>
            </p:txBody>
          </p:sp>
        </p:grpSp>
        <p:sp>
          <p:nvSpPr>
            <p:cNvPr id="56" name="Rechteck 49">
              <a:extLst>
                <a:ext uri="{FF2B5EF4-FFF2-40B4-BE49-F238E27FC236}">
                  <a16:creationId xmlns:a16="http://schemas.microsoft.com/office/drawing/2014/main" id="{A696BB1F-8D32-7D43-B686-04A2684F5E89}"/>
                </a:ext>
              </a:extLst>
            </p:cNvPr>
            <p:cNvSpPr/>
            <p:nvPr/>
          </p:nvSpPr>
          <p:spPr>
            <a:xfrm>
              <a:off x="886394" y="4970677"/>
              <a:ext cx="1075474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b="1" dirty="0">
                  <a:solidFill>
                    <a:schemeClr val="tx2"/>
                  </a:solidFill>
                </a:rPr>
                <a:t>Publication of </a:t>
              </a:r>
              <a:r>
                <a:rPr lang="en-GB" sz="2000" b="1" dirty="0">
                  <a:solidFill>
                    <a:schemeClr val="accent1"/>
                  </a:solidFill>
                </a:rPr>
                <a:t>ALL</a:t>
              </a:r>
              <a:r>
                <a:rPr lang="en-GB" sz="2000" b="1" dirty="0">
                  <a:solidFill>
                    <a:schemeClr val="tx2"/>
                  </a:solidFill>
                </a:rPr>
                <a:t> registered manufacturers/distributors by the Central Office = full transparency</a:t>
              </a:r>
            </a:p>
          </p:txBody>
        </p:sp>
        <p:sp>
          <p:nvSpPr>
            <p:cNvPr id="57" name="Textfeld 9">
              <a:extLst>
                <a:ext uri="{FF2B5EF4-FFF2-40B4-BE49-F238E27FC236}">
                  <a16:creationId xmlns:a16="http://schemas.microsoft.com/office/drawing/2014/main" id="{F0033B1D-00F5-BA43-8CF9-7EA09D6E6D04}"/>
                </a:ext>
              </a:extLst>
            </p:cNvPr>
            <p:cNvSpPr txBox="1"/>
            <p:nvPr/>
          </p:nvSpPr>
          <p:spPr>
            <a:xfrm>
              <a:off x="597393" y="974756"/>
              <a:ext cx="9711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chemeClr val="tx2"/>
                  </a:solidFill>
                </a:rPr>
                <a:t>... before putting packaging into circulation </a:t>
              </a:r>
            </a:p>
          </p:txBody>
        </p:sp>
        <p:cxnSp>
          <p:nvCxnSpPr>
            <p:cNvPr id="58" name="Gerade Verbindung mit Pfeil 48">
              <a:extLst>
                <a:ext uri="{FF2B5EF4-FFF2-40B4-BE49-F238E27FC236}">
                  <a16:creationId xmlns:a16="http://schemas.microsoft.com/office/drawing/2014/main" id="{6192EE45-0D32-2E4D-87E5-7A4EF91E1C3D}"/>
                </a:ext>
              </a:extLst>
            </p:cNvPr>
            <p:cNvCxnSpPr>
              <a:cxnSpLocks/>
            </p:cNvCxnSpPr>
            <p:nvPr/>
          </p:nvCxnSpPr>
          <p:spPr>
            <a:xfrm>
              <a:off x="4401082" y="3429000"/>
              <a:ext cx="0" cy="763480"/>
            </a:xfrm>
            <a:prstGeom prst="straightConnector1">
              <a:avLst/>
            </a:prstGeom>
            <a:ln w="19050">
              <a:prstDash val="solid"/>
              <a:headEnd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hteck 7">
            <a:extLst>
              <a:ext uri="{FF2B5EF4-FFF2-40B4-BE49-F238E27FC236}">
                <a16:creationId xmlns:a16="http://schemas.microsoft.com/office/drawing/2014/main" id="{A7244469-8B86-1942-A4E8-8DD355118E43}"/>
              </a:ext>
            </a:extLst>
          </p:cNvPr>
          <p:cNvSpPr/>
          <p:nvPr/>
        </p:nvSpPr>
        <p:spPr>
          <a:xfrm>
            <a:off x="589849" y="4949861"/>
            <a:ext cx="635938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GB" sz="7000" b="1" dirty="0">
                <a:solidFill>
                  <a:srgbClr val="FFBA00"/>
                </a:solidFill>
              </a:rPr>
              <a:t>+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75EF6B8-8A50-487D-B0E4-AC7414531BDB}"/>
              </a:ext>
            </a:extLst>
          </p:cNvPr>
          <p:cNvSpPr/>
          <p:nvPr/>
        </p:nvSpPr>
        <p:spPr>
          <a:xfrm>
            <a:off x="674255" y="4725539"/>
            <a:ext cx="10843489" cy="383279"/>
          </a:xfrm>
          <a:prstGeom prst="roundRect">
            <a:avLst>
              <a:gd name="adj" fmla="val 21958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Datumsplatzhalter 3">
            <a:extLst>
              <a:ext uri="{FF2B5EF4-FFF2-40B4-BE49-F238E27FC236}">
                <a16:creationId xmlns:a16="http://schemas.microsoft.com/office/drawing/2014/main" id="{FAC547AA-88B2-4B08-8123-A6DA405F80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513" y="6572798"/>
            <a:ext cx="2743200" cy="365125"/>
          </a:xfrm>
        </p:spPr>
        <p:txBody>
          <a:bodyPr/>
          <a:lstStyle/>
          <a:p>
            <a:fld id="{4147B28C-1265-440F-876C-22DF163BD82D}" type="datetime4">
              <a:rPr lang="en-GB" smtClean="0"/>
              <a:t>20 March 2023</a:t>
            </a:fld>
            <a:endParaRPr lang="en-GB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2649A081-38FC-4D45-A53D-1BF61E84E8A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507342" y="69790"/>
            <a:ext cx="1536532" cy="100573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827BEB9-3880-4DFF-AA09-9821452C0374}"/>
              </a:ext>
            </a:extLst>
          </p:cNvPr>
          <p:cNvSpPr txBox="1"/>
          <p:nvPr/>
        </p:nvSpPr>
        <p:spPr>
          <a:xfrm>
            <a:off x="9638510" y="5857802"/>
            <a:ext cx="233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source: LANDBELL GROUP, </a:t>
            </a:r>
          </a:p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            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BlackForest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Solutions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059C7A-57F4-C543-86F3-258563A32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DE"/>
              <a:t>Obligation of Data Reports </a:t>
            </a:r>
            <a:r>
              <a:rPr lang="en-GB"/>
              <a:t>(§ 10)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64459-5975-874F-A6C2-83ACA695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F38-1AA2-4D85-8211-AEE8D68598C0}" type="slidenum">
              <a:rPr lang="en-DE" smtClean="0"/>
              <a:pPr/>
              <a:t>13</a:t>
            </a:fld>
            <a:endParaRPr lang="en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342C16-704B-B345-AA7A-2394ED7C973E}"/>
              </a:ext>
            </a:extLst>
          </p:cNvPr>
          <p:cNvSpPr/>
          <p:nvPr/>
        </p:nvSpPr>
        <p:spPr>
          <a:xfrm>
            <a:off x="0" y="5600701"/>
            <a:ext cx="12192000" cy="200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43032E7-10EA-4342-A0A8-4AF47CB8919A}"/>
              </a:ext>
            </a:extLst>
          </p:cNvPr>
          <p:cNvSpPr txBox="1">
            <a:spLocks/>
          </p:cNvSpPr>
          <p:nvPr/>
        </p:nvSpPr>
        <p:spPr>
          <a:xfrm>
            <a:off x="838198" y="1550188"/>
            <a:ext cx="9003984" cy="252459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GB" sz="2000" b="1" dirty="0"/>
              <a:t>Producers</a:t>
            </a:r>
            <a:r>
              <a:rPr lang="en-GB" sz="2000" dirty="0"/>
              <a:t> are also </a:t>
            </a:r>
            <a:r>
              <a:rPr lang="en-GB" sz="2000" b="1" dirty="0"/>
              <a:t>obliged</a:t>
            </a:r>
            <a:r>
              <a:rPr lang="en-GB" sz="2000" dirty="0"/>
              <a:t> to </a:t>
            </a:r>
            <a:r>
              <a:rPr lang="en-GB" sz="2000" b="1" dirty="0"/>
              <a:t>immediately</a:t>
            </a:r>
            <a:r>
              <a:rPr lang="en-GB" sz="2000" dirty="0"/>
              <a:t> </a:t>
            </a:r>
            <a:r>
              <a:rPr lang="en-GB" sz="2000" b="1" dirty="0"/>
              <a:t>transmit</a:t>
            </a:r>
            <a:r>
              <a:rPr lang="en-GB" sz="2000" dirty="0"/>
              <a:t> </a:t>
            </a:r>
            <a:r>
              <a:rPr lang="en-GB" sz="2000" b="1" dirty="0"/>
              <a:t>to the Central Office </a:t>
            </a:r>
            <a:r>
              <a:rPr lang="en-GB" sz="2000" dirty="0"/>
              <a:t>all</a:t>
            </a:r>
            <a:r>
              <a:rPr lang="en-GB" sz="2000" b="1" dirty="0"/>
              <a:t> </a:t>
            </a:r>
            <a:r>
              <a:rPr lang="en-GB" sz="2000" dirty="0"/>
              <a:t>the packaging information they also provided to their compliance scheme within the scope of their contract, specifying at least the following data </a:t>
            </a:r>
            <a:r>
              <a:rPr lang="en-GB" sz="2000" b="1" dirty="0"/>
              <a:t> - incl. subsequent quantity changes: </a:t>
            </a:r>
          </a:p>
          <a:p>
            <a:pPr marL="0" lvl="1" indent="174625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None/>
              <a:tabLst>
                <a:tab pos="534988" algn="l"/>
              </a:tabLst>
            </a:pPr>
            <a:r>
              <a:rPr lang="en-GB" sz="2000" b="1" dirty="0"/>
              <a:t>1. 	Type </a:t>
            </a:r>
            <a:r>
              <a:rPr lang="en-GB" sz="2000" dirty="0"/>
              <a:t>of material and </a:t>
            </a:r>
            <a:r>
              <a:rPr lang="en-GB" sz="2000" b="1" dirty="0"/>
              <a:t>weight </a:t>
            </a:r>
            <a:r>
              <a:rPr lang="en-GB" sz="2000" dirty="0"/>
              <a:t>of packaging;</a:t>
            </a:r>
          </a:p>
          <a:p>
            <a:pPr marL="0" lvl="1" indent="174625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None/>
              <a:tabLst>
                <a:tab pos="534988" algn="l"/>
              </a:tabLst>
            </a:pPr>
            <a:r>
              <a:rPr lang="en-GB" sz="2000" b="1" dirty="0"/>
              <a:t>2. 	Name of the system</a:t>
            </a:r>
            <a:r>
              <a:rPr lang="en-GB" sz="2000" dirty="0"/>
              <a:t> where system participation is effected;</a:t>
            </a:r>
          </a:p>
          <a:p>
            <a:pPr marL="0" lvl="1" indent="174625">
              <a:spcBef>
                <a:spcPts val="900"/>
              </a:spcBef>
              <a:buClr>
                <a:schemeClr val="tx1"/>
              </a:buClr>
              <a:buFont typeface="Arial" panose="020B0604020202020204" pitchFamily="34" charset="0"/>
              <a:buNone/>
              <a:tabLst>
                <a:tab pos="534988" algn="l"/>
              </a:tabLst>
            </a:pPr>
            <a:r>
              <a:rPr lang="en-GB" sz="2000" b="1" dirty="0"/>
              <a:t>3. 	Period of contract and reporting frequency</a:t>
            </a:r>
            <a:endParaRPr lang="en-GB" sz="2000" dirty="0"/>
          </a:p>
        </p:txBody>
      </p:sp>
      <p:sp>
        <p:nvSpPr>
          <p:cNvPr id="9" name="Isosceles Triangle 5">
            <a:extLst>
              <a:ext uri="{FF2B5EF4-FFF2-40B4-BE49-F238E27FC236}">
                <a16:creationId xmlns:a16="http://schemas.microsoft.com/office/drawing/2014/main" id="{78055F4E-1F36-214B-805B-33AF69113BD7}"/>
              </a:ext>
            </a:extLst>
          </p:cNvPr>
          <p:cNvSpPr/>
          <p:nvPr/>
        </p:nvSpPr>
        <p:spPr bwMode="auto">
          <a:xfrm rot="5400000">
            <a:off x="682463" y="4651329"/>
            <a:ext cx="560564" cy="2381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10" name="Rechteck 14">
            <a:extLst>
              <a:ext uri="{FF2B5EF4-FFF2-40B4-BE49-F238E27FC236}">
                <a16:creationId xmlns:a16="http://schemas.microsoft.com/office/drawing/2014/main" id="{1C9B8882-D6F6-444F-8549-CF1044F32F4C}"/>
              </a:ext>
            </a:extLst>
          </p:cNvPr>
          <p:cNvSpPr/>
          <p:nvPr/>
        </p:nvSpPr>
        <p:spPr>
          <a:xfrm>
            <a:off x="1218551" y="4492914"/>
            <a:ext cx="8299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No quantity thresholds for reporting to the Central Office!</a:t>
            </a:r>
            <a:br>
              <a:rPr lang="en-GB" sz="2000" b="1" dirty="0">
                <a:solidFill>
                  <a:schemeClr val="accent1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Quantity thresholds only in Declaration of Completeness (§ 11)</a:t>
            </a:r>
          </a:p>
        </p:txBody>
      </p:sp>
      <p:sp>
        <p:nvSpPr>
          <p:cNvPr id="11" name="Isosceles Triangle 5">
            <a:extLst>
              <a:ext uri="{FF2B5EF4-FFF2-40B4-BE49-F238E27FC236}">
                <a16:creationId xmlns:a16="http://schemas.microsoft.com/office/drawing/2014/main" id="{A80DDAD1-C275-254C-9CCB-655ACB90EB64}"/>
              </a:ext>
            </a:extLst>
          </p:cNvPr>
          <p:cNvSpPr/>
          <p:nvPr/>
        </p:nvSpPr>
        <p:spPr bwMode="auto">
          <a:xfrm rot="5400000">
            <a:off x="677011" y="5598379"/>
            <a:ext cx="560564" cy="2381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/>
          </a:p>
        </p:txBody>
      </p:sp>
      <p:sp>
        <p:nvSpPr>
          <p:cNvPr id="12" name="Rechteck 15">
            <a:extLst>
              <a:ext uri="{FF2B5EF4-FFF2-40B4-BE49-F238E27FC236}">
                <a16:creationId xmlns:a16="http://schemas.microsoft.com/office/drawing/2014/main" id="{FFC9DDCD-91B4-DD4D-AEAF-0E6855A6C351}"/>
              </a:ext>
            </a:extLst>
          </p:cNvPr>
          <p:cNvSpPr/>
          <p:nvPr/>
        </p:nvSpPr>
        <p:spPr>
          <a:xfrm>
            <a:off x="1218551" y="5380062"/>
            <a:ext cx="74964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rgbClr val="5577C1"/>
                </a:solidFill>
              </a:rPr>
              <a:t>Easy</a:t>
            </a:r>
            <a:r>
              <a:rPr lang="en-GB" sz="2000" b="1">
                <a:solidFill>
                  <a:schemeClr val="tx2"/>
                </a:solidFill>
              </a:rPr>
              <a:t> </a:t>
            </a:r>
            <a:r>
              <a:rPr lang="en-GB" sz="2000" b="1">
                <a:solidFill>
                  <a:schemeClr val="accent1"/>
                </a:solidFill>
              </a:rPr>
              <a:t>matching of data</a:t>
            </a:r>
            <a:r>
              <a:rPr lang="en-GB" sz="2000" b="1">
                <a:solidFill>
                  <a:schemeClr val="tx2"/>
                </a:solidFill>
              </a:rPr>
              <a:t> with system reports is possible - </a:t>
            </a:r>
            <a:r>
              <a:rPr lang="en-GB" sz="2000">
                <a:solidFill>
                  <a:schemeClr val="tx2"/>
                </a:solidFill>
              </a:rPr>
              <a:t>because both data reports go to the Central Office</a:t>
            </a:r>
            <a:r>
              <a:rPr lang="en-GB" sz="2000" b="1">
                <a:solidFill>
                  <a:schemeClr val="tx2"/>
                </a:solidFill>
              </a:rPr>
              <a:t> = </a:t>
            </a:r>
            <a:r>
              <a:rPr lang="en-GB" sz="2000" b="1">
                <a:solidFill>
                  <a:srgbClr val="5577C1"/>
                </a:solidFill>
              </a:rPr>
              <a:t>Transparency.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FDB2362A-AB2C-49D3-A97E-C48A11AA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513" y="6572798"/>
            <a:ext cx="2743200" cy="365125"/>
          </a:xfrm>
        </p:spPr>
        <p:txBody>
          <a:bodyPr/>
          <a:lstStyle/>
          <a:p>
            <a:fld id="{4147B28C-1265-440F-876C-22DF163BD82D}" type="datetime4">
              <a:rPr lang="en-GB" smtClean="0"/>
              <a:t>20 March 2023</a:t>
            </a:fld>
            <a:endParaRPr lang="en-GB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60BC2653-2F49-488F-8313-1A7EC935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07342" y="69790"/>
            <a:ext cx="1536532" cy="100573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C9E436A-0D27-4FC1-BB4B-DE20A4081624}"/>
              </a:ext>
            </a:extLst>
          </p:cNvPr>
          <p:cNvSpPr txBox="1"/>
          <p:nvPr/>
        </p:nvSpPr>
        <p:spPr>
          <a:xfrm>
            <a:off x="9706759" y="5759754"/>
            <a:ext cx="233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source: LANDBELL GROUP, </a:t>
            </a:r>
          </a:p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            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BlackForest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Solutions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1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059C7A-57F4-C543-86F3-258563A32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64459-5975-874F-A6C2-83ACA695C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F38-1AA2-4D85-8211-AEE8D68598C0}" type="slidenum">
              <a:rPr lang="en-DE" smtClean="0"/>
              <a:pPr/>
              <a:t>14</a:t>
            </a:fld>
            <a:endParaRPr lang="en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342C16-704B-B345-AA7A-2394ED7C973E}"/>
              </a:ext>
            </a:extLst>
          </p:cNvPr>
          <p:cNvSpPr/>
          <p:nvPr/>
        </p:nvSpPr>
        <p:spPr>
          <a:xfrm>
            <a:off x="0" y="5600701"/>
            <a:ext cx="12192000" cy="200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20AC9AA-ACCE-1544-A349-4CDE1CBA53DA}"/>
              </a:ext>
            </a:extLst>
          </p:cNvPr>
          <p:cNvSpPr txBox="1">
            <a:spLocks/>
          </p:cNvSpPr>
          <p:nvPr/>
        </p:nvSpPr>
        <p:spPr>
          <a:xfrm>
            <a:off x="716173" y="2242685"/>
            <a:ext cx="10907486" cy="4000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b="1"/>
              <a:t>In case of non-registration</a:t>
            </a:r>
            <a:r>
              <a:rPr lang="en-GB" sz="2000"/>
              <a:t>, or of distribution of goods where the manufacturer has not correctly registered the brands they are distributing, there is a potential fine of up to </a:t>
            </a:r>
            <a:r>
              <a:rPr lang="en-GB" sz="2000" b="1"/>
              <a:t>100,000 EUR </a:t>
            </a:r>
          </a:p>
          <a:p>
            <a:pPr algn="just"/>
            <a:endParaRPr lang="en-GB" sz="2000"/>
          </a:p>
          <a:p>
            <a:pPr algn="just"/>
            <a:r>
              <a:rPr lang="en-GB" sz="2000" b="1"/>
              <a:t>non-participation in a compliance scheme </a:t>
            </a:r>
            <a:r>
              <a:rPr lang="en-GB" sz="2000"/>
              <a:t>may be punished with a fine of up to </a:t>
            </a:r>
            <a:r>
              <a:rPr lang="en-GB" sz="2000" b="1"/>
              <a:t>200,000 EUR.</a:t>
            </a:r>
            <a:endParaRPr lang="de-DE" sz="2000" b="1"/>
          </a:p>
          <a:p>
            <a:pPr algn="just"/>
            <a:endParaRPr lang="en-US" sz="2000"/>
          </a:p>
          <a:p>
            <a:pPr algn="just"/>
            <a:r>
              <a:rPr lang="en-US" sz="2000" b="1"/>
              <a:t>Failure to report packaging data </a:t>
            </a:r>
            <a:r>
              <a:rPr lang="en-US" sz="2000"/>
              <a:t>to  the </a:t>
            </a:r>
            <a:r>
              <a:rPr lang="en-US" sz="2000" err="1"/>
              <a:t>Zentrale</a:t>
            </a:r>
            <a:r>
              <a:rPr lang="en-US" sz="2000"/>
              <a:t> Stelle will result in fines of up to </a:t>
            </a:r>
            <a:r>
              <a:rPr lang="en-US" sz="2000" b="1"/>
              <a:t>€10,000€ </a:t>
            </a:r>
          </a:p>
          <a:p>
            <a:pPr algn="just"/>
            <a:endParaRPr lang="en-US" sz="2000"/>
          </a:p>
          <a:p>
            <a:pPr algn="just"/>
            <a:r>
              <a:rPr lang="en-US" sz="2000" b="1"/>
              <a:t>Failure in the submission of the Declaration on completeness </a:t>
            </a:r>
            <a:r>
              <a:rPr lang="en-US" sz="2000"/>
              <a:t>may result to fines of up to </a:t>
            </a:r>
            <a:r>
              <a:rPr lang="en-US" sz="2000" b="1"/>
              <a:t>€100,000</a:t>
            </a:r>
          </a:p>
          <a:p>
            <a:pPr marL="0" indent="0">
              <a:buNone/>
            </a:pPr>
            <a:endParaRPr lang="en-DE" sz="200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B873E8E3-8996-4158-904E-ED31B4E2B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513" y="6572798"/>
            <a:ext cx="2743200" cy="365125"/>
          </a:xfrm>
        </p:spPr>
        <p:txBody>
          <a:bodyPr/>
          <a:lstStyle/>
          <a:p>
            <a:fld id="{4147B28C-1265-440F-876C-22DF163BD82D}" type="datetime4">
              <a:rPr lang="en-GB" smtClean="0"/>
              <a:t>20 March 2023</a:t>
            </a:fld>
            <a:endParaRPr lang="en-GB" dirty="0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2E03F801-236C-4092-A89A-83D1B80F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07342" y="69790"/>
            <a:ext cx="1536532" cy="10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6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AD1E9-8CAB-4C9D-9061-CDA30B8B5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The French EPR System - CITEO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6A7B86-A2DF-4B9D-A646-F83E0E68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B28C-1265-440F-876C-22DF163BD82D}" type="datetime4">
              <a:rPr lang="en-GB" smtClean="0"/>
              <a:t>20 March 2023</a:t>
            </a:fld>
            <a:endParaRPr lang="en-GB" dirty="0"/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C598AC75-F928-4158-8616-FFE75A4B3ADA}"/>
              </a:ext>
            </a:extLst>
          </p:cNvPr>
          <p:cNvSpPr/>
          <p:nvPr/>
        </p:nvSpPr>
        <p:spPr>
          <a:xfrm>
            <a:off x="4980374" y="1894856"/>
            <a:ext cx="1855432" cy="877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63172F-4E42-4AFB-AB14-F7E7572C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2F97-83A7-442D-82C7-BAA8C3B6820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44E282-E814-44DD-B84C-7BB867D01E0B}"/>
              </a:ext>
            </a:extLst>
          </p:cNvPr>
          <p:cNvSpPr txBox="1"/>
          <p:nvPr/>
        </p:nvSpPr>
        <p:spPr>
          <a:xfrm>
            <a:off x="5020230" y="2094254"/>
            <a:ext cx="17311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CITEO </a:t>
            </a:r>
            <a:endParaRPr lang="en-GB" sz="2800" dirty="0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217420E9-D821-4EDE-AE5F-5AD18CF91E02}"/>
              </a:ext>
            </a:extLst>
          </p:cNvPr>
          <p:cNvSpPr/>
          <p:nvPr/>
        </p:nvSpPr>
        <p:spPr>
          <a:xfrm flipH="1">
            <a:off x="3249225" y="2155691"/>
            <a:ext cx="1526959" cy="567272"/>
          </a:xfrm>
          <a:prstGeom prst="rightArrow">
            <a:avLst>
              <a:gd name="adj1" fmla="val 50000"/>
              <a:gd name="adj2" fmla="val 4437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5CB4DD8B-F1C6-46FE-831F-D8603FBCB705}"/>
              </a:ext>
            </a:extLst>
          </p:cNvPr>
          <p:cNvSpPr/>
          <p:nvPr/>
        </p:nvSpPr>
        <p:spPr>
          <a:xfrm>
            <a:off x="944167" y="1752569"/>
            <a:ext cx="2091990" cy="12758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6FD650A-8553-4426-8841-084417113A4A}"/>
              </a:ext>
            </a:extLst>
          </p:cNvPr>
          <p:cNvSpPr txBox="1"/>
          <p:nvPr/>
        </p:nvSpPr>
        <p:spPr>
          <a:xfrm>
            <a:off x="990121" y="1933619"/>
            <a:ext cx="2020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Producer</a:t>
            </a:r>
          </a:p>
          <a:p>
            <a:r>
              <a:rPr lang="en-US" sz="1400" dirty="0"/>
              <a:t>Participation in the EPR scheme or take-back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7A6AF8-11E1-4811-903B-1E8467DEF65A}"/>
              </a:ext>
            </a:extLst>
          </p:cNvPr>
          <p:cNvSpPr txBox="1"/>
          <p:nvPr/>
        </p:nvSpPr>
        <p:spPr>
          <a:xfrm>
            <a:off x="990121" y="3173660"/>
            <a:ext cx="322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Financial </a:t>
            </a:r>
            <a:r>
              <a:rPr lang="en-US" sz="1600" dirty="0"/>
              <a:t>responsibility</a:t>
            </a:r>
          </a:p>
          <a:p>
            <a:r>
              <a:rPr lang="en-US" sz="1600" dirty="0"/>
              <a:t>(80 %)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CAA7E3-CCB8-4C37-86CD-D85FF5E54E06}"/>
              </a:ext>
            </a:extLst>
          </p:cNvPr>
          <p:cNvSpPr txBox="1"/>
          <p:nvPr/>
        </p:nvSpPr>
        <p:spPr>
          <a:xfrm>
            <a:off x="990121" y="3704463"/>
            <a:ext cx="1824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Shareholding</a:t>
            </a:r>
            <a:endParaRPr lang="en-GB" sz="1400" dirty="0"/>
          </a:p>
        </p:txBody>
      </p:sp>
      <p:cxnSp>
        <p:nvCxnSpPr>
          <p:cNvPr id="14" name="Verbinder: gewinkelt 13">
            <a:extLst>
              <a:ext uri="{FF2B5EF4-FFF2-40B4-BE49-F238E27FC236}">
                <a16:creationId xmlns:a16="http://schemas.microsoft.com/office/drawing/2014/main" id="{CEC4F1D3-6E4D-4516-9F44-A92C18CE979A}"/>
              </a:ext>
            </a:extLst>
          </p:cNvPr>
          <p:cNvCxnSpPr>
            <a:cxnSpLocks/>
          </p:cNvCxnSpPr>
          <p:nvPr/>
        </p:nvCxnSpPr>
        <p:spPr>
          <a:xfrm flipV="1">
            <a:off x="3011095" y="2969096"/>
            <a:ext cx="2630664" cy="741441"/>
          </a:xfrm>
          <a:prstGeom prst="bentConnector3">
            <a:avLst>
              <a:gd name="adj1" fmla="val 99945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54C535CB-2C14-48A0-8211-A1F5523B3CB9}"/>
              </a:ext>
            </a:extLst>
          </p:cNvPr>
          <p:cNvSpPr txBox="1"/>
          <p:nvPr/>
        </p:nvSpPr>
        <p:spPr>
          <a:xfrm>
            <a:off x="3577700" y="1692020"/>
            <a:ext cx="119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Monopoly for proposal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772A0DDE-D4CF-45DD-9427-6E5EF308E9F6}"/>
              </a:ext>
            </a:extLst>
          </p:cNvPr>
          <p:cNvCxnSpPr/>
          <p:nvPr/>
        </p:nvCxnSpPr>
        <p:spPr>
          <a:xfrm>
            <a:off x="6285390" y="3028436"/>
            <a:ext cx="0" cy="98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3023090-C8EB-4429-A2E4-E74A491813B1}"/>
              </a:ext>
            </a:extLst>
          </p:cNvPr>
          <p:cNvSpPr txBox="1"/>
          <p:nvPr/>
        </p:nvSpPr>
        <p:spPr>
          <a:xfrm>
            <a:off x="5476734" y="4129494"/>
            <a:ext cx="254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Municipality 1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3A936B44-132E-42DE-8382-08A823AAC00B}"/>
              </a:ext>
            </a:extLst>
          </p:cNvPr>
          <p:cNvSpPr txBox="1"/>
          <p:nvPr/>
        </p:nvSpPr>
        <p:spPr>
          <a:xfrm>
            <a:off x="5476734" y="4548451"/>
            <a:ext cx="254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Municipality 2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9334BCB-8618-453D-8641-AED6F81307D9}"/>
              </a:ext>
            </a:extLst>
          </p:cNvPr>
          <p:cNvSpPr txBox="1"/>
          <p:nvPr/>
        </p:nvSpPr>
        <p:spPr>
          <a:xfrm>
            <a:off x="5476734" y="4982011"/>
            <a:ext cx="2549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Municipality 3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83B6BB6D-C538-4E83-BCBB-E6C111F3F66C}"/>
              </a:ext>
            </a:extLst>
          </p:cNvPr>
          <p:cNvSpPr/>
          <p:nvPr/>
        </p:nvSpPr>
        <p:spPr>
          <a:xfrm>
            <a:off x="5476734" y="4129494"/>
            <a:ext cx="1501112" cy="3547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E36E07D8-599F-43F6-9CC4-AF570EA49ADA}"/>
              </a:ext>
            </a:extLst>
          </p:cNvPr>
          <p:cNvSpPr/>
          <p:nvPr/>
        </p:nvSpPr>
        <p:spPr>
          <a:xfrm>
            <a:off x="5476734" y="4563054"/>
            <a:ext cx="1501112" cy="3547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hteck: abgerundete Ecken 31">
            <a:extLst>
              <a:ext uri="{FF2B5EF4-FFF2-40B4-BE49-F238E27FC236}">
                <a16:creationId xmlns:a16="http://schemas.microsoft.com/office/drawing/2014/main" id="{14AA12A7-6CA6-4E0F-9B66-5D62FFBC066D}"/>
              </a:ext>
            </a:extLst>
          </p:cNvPr>
          <p:cNvSpPr/>
          <p:nvPr/>
        </p:nvSpPr>
        <p:spPr>
          <a:xfrm>
            <a:off x="5476734" y="4982011"/>
            <a:ext cx="1501112" cy="3547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D89A068-9CE4-4A8D-9129-16D33D8B5767}"/>
              </a:ext>
            </a:extLst>
          </p:cNvPr>
          <p:cNvSpPr txBox="1"/>
          <p:nvPr/>
        </p:nvSpPr>
        <p:spPr>
          <a:xfrm>
            <a:off x="2954734" y="4476016"/>
            <a:ext cx="322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Financial </a:t>
            </a:r>
            <a:r>
              <a:rPr lang="en-US" sz="1600" dirty="0"/>
              <a:t>responsibility</a:t>
            </a:r>
          </a:p>
          <a:p>
            <a:r>
              <a:rPr lang="en-US" sz="1600" dirty="0"/>
              <a:t>(20 %)</a:t>
            </a:r>
          </a:p>
        </p:txBody>
      </p:sp>
      <p:sp>
        <p:nvSpPr>
          <p:cNvPr id="37" name="Geschweifte Klammer links 36">
            <a:extLst>
              <a:ext uri="{FF2B5EF4-FFF2-40B4-BE49-F238E27FC236}">
                <a16:creationId xmlns:a16="http://schemas.microsoft.com/office/drawing/2014/main" id="{84AE794F-1604-4CEA-A68D-89FAE06236FF}"/>
              </a:ext>
            </a:extLst>
          </p:cNvPr>
          <p:cNvSpPr/>
          <p:nvPr/>
        </p:nvSpPr>
        <p:spPr>
          <a:xfrm>
            <a:off x="5020230" y="4214461"/>
            <a:ext cx="297494" cy="10519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E9DA59E7-8D11-4415-A569-6C919D945594}"/>
              </a:ext>
            </a:extLst>
          </p:cNvPr>
          <p:cNvSpPr/>
          <p:nvPr/>
        </p:nvSpPr>
        <p:spPr>
          <a:xfrm>
            <a:off x="8686185" y="4253971"/>
            <a:ext cx="2432442" cy="97289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426DE512-FE1D-454C-84D3-375C6FF56C2A}"/>
              </a:ext>
            </a:extLst>
          </p:cNvPr>
          <p:cNvSpPr txBox="1"/>
          <p:nvPr/>
        </p:nvSpPr>
        <p:spPr>
          <a:xfrm>
            <a:off x="8898818" y="4404067"/>
            <a:ext cx="209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Waste disposal service provider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8EF42234-9F62-4573-A8CC-A8FC4CC3D43F}"/>
              </a:ext>
            </a:extLst>
          </p:cNvPr>
          <p:cNvSpPr txBox="1"/>
          <p:nvPr/>
        </p:nvSpPr>
        <p:spPr>
          <a:xfrm>
            <a:off x="6460724" y="3119688"/>
            <a:ext cx="378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Organisational responsibility is transferred from CITEO to the local authorities</a:t>
            </a:r>
            <a:endParaRPr lang="en-US" sz="1600" dirty="0"/>
          </a:p>
        </p:txBody>
      </p:sp>
      <p:sp>
        <p:nvSpPr>
          <p:cNvPr id="44" name="Pfeil: nach links und rechts 43">
            <a:extLst>
              <a:ext uri="{FF2B5EF4-FFF2-40B4-BE49-F238E27FC236}">
                <a16:creationId xmlns:a16="http://schemas.microsoft.com/office/drawing/2014/main" id="{4C448C8B-5F47-4B04-BD05-54A4D2FA07B4}"/>
              </a:ext>
            </a:extLst>
          </p:cNvPr>
          <p:cNvSpPr/>
          <p:nvPr/>
        </p:nvSpPr>
        <p:spPr>
          <a:xfrm>
            <a:off x="7297445" y="4563054"/>
            <a:ext cx="1083075" cy="404354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4744177-65F1-4BE1-B302-C24A96EF4484}"/>
              </a:ext>
            </a:extLst>
          </p:cNvPr>
          <p:cNvSpPr txBox="1"/>
          <p:nvPr/>
        </p:nvSpPr>
        <p:spPr>
          <a:xfrm>
            <a:off x="7334868" y="5056240"/>
            <a:ext cx="1275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Competition</a:t>
            </a:r>
          </a:p>
        </p:txBody>
      </p:sp>
      <p:pic>
        <p:nvPicPr>
          <p:cNvPr id="48" name="Picture 5">
            <a:extLst>
              <a:ext uri="{FF2B5EF4-FFF2-40B4-BE49-F238E27FC236}">
                <a16:creationId xmlns:a16="http://schemas.microsoft.com/office/drawing/2014/main" id="{8632E701-BFDB-4487-B848-EF2BD56DA8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07342" y="69790"/>
            <a:ext cx="1536532" cy="10057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D8E2F95-6624-4E2F-B9BB-3D9A62B944F6}"/>
              </a:ext>
            </a:extLst>
          </p:cNvPr>
          <p:cNvSpPr txBox="1"/>
          <p:nvPr/>
        </p:nvSpPr>
        <p:spPr>
          <a:xfrm>
            <a:off x="9602609" y="5998109"/>
            <a:ext cx="2315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source: EPR MENA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Broschure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3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2FEF0-D6B3-46D1-BA44-48235D79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europe epr program comparison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440338-73F2-4FBC-B703-84FEE6BA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72798"/>
            <a:ext cx="2743200" cy="365125"/>
          </a:xfrm>
        </p:spPr>
        <p:txBody>
          <a:bodyPr/>
          <a:lstStyle/>
          <a:p>
            <a:fld id="{6344CD6F-B5B8-4D22-A36D-CAF2C9AF8E59}" type="datetime4">
              <a:rPr lang="en-GB" smtClean="0"/>
              <a:t>20 March 2023</a:t>
            </a:fld>
            <a:endParaRPr lang="en-GB" dirty="0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8A015198-D997-4D21-A8C7-0EA04E1BF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43893"/>
              </p:ext>
            </p:extLst>
          </p:nvPr>
        </p:nvGraphicFramePr>
        <p:xfrm>
          <a:off x="754602" y="1200589"/>
          <a:ext cx="10190828" cy="4297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707">
                  <a:extLst>
                    <a:ext uri="{9D8B030D-6E8A-4147-A177-3AD203B41FA5}">
                      <a16:colId xmlns:a16="http://schemas.microsoft.com/office/drawing/2014/main" val="2654351341"/>
                    </a:ext>
                  </a:extLst>
                </a:gridCol>
                <a:gridCol w="2547707">
                  <a:extLst>
                    <a:ext uri="{9D8B030D-6E8A-4147-A177-3AD203B41FA5}">
                      <a16:colId xmlns:a16="http://schemas.microsoft.com/office/drawing/2014/main" val="798816001"/>
                    </a:ext>
                  </a:extLst>
                </a:gridCol>
                <a:gridCol w="2547707">
                  <a:extLst>
                    <a:ext uri="{9D8B030D-6E8A-4147-A177-3AD203B41FA5}">
                      <a16:colId xmlns:a16="http://schemas.microsoft.com/office/drawing/2014/main" val="2150464424"/>
                    </a:ext>
                  </a:extLst>
                </a:gridCol>
                <a:gridCol w="2547707">
                  <a:extLst>
                    <a:ext uri="{9D8B030D-6E8A-4147-A177-3AD203B41FA5}">
                      <a16:colId xmlns:a16="http://schemas.microsoft.com/office/drawing/2014/main" val="1362073768"/>
                    </a:ext>
                  </a:extLst>
                </a:gridCol>
              </a:tblGrid>
              <a:tr h="6338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Portugal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6535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noProof="0" dirty="0"/>
                        <a:t>Program</a:t>
                      </a:r>
                      <a:r>
                        <a:rPr lang="en-US" dirty="0"/>
                        <a:t> 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Residential</a:t>
                      </a:r>
                    </a:p>
                    <a:p>
                      <a:r>
                        <a:rPr lang="en-US"/>
                        <a:t>some IC +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Residential</a:t>
                      </a:r>
                    </a:p>
                    <a:p>
                      <a:r>
                        <a:rPr lang="en-US"/>
                        <a:t>some away from 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Residential IC + 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8884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dirty="0"/>
                        <a:t>Cost coverage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3675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dirty="0"/>
                        <a:t>Profit/ Non-Profit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for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for profit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16488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dirty="0"/>
                        <a:t>Awareness 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853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dirty="0"/>
                        <a:t>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Modulated 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33616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dirty="0"/>
                        <a:t>Competition/ Monopoly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Competition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Monopoly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Competition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1261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dirty="0"/>
                        <a:t>PRO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Shareholder +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Shareholders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69021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US" dirty="0"/>
                        <a:t>Recycling rate (2017)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69,9 %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68,1 %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55,3 %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418625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DE309B0-EA57-4E12-856E-8B567C96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72798"/>
            <a:ext cx="2743200" cy="365125"/>
          </a:xfrm>
        </p:spPr>
        <p:txBody>
          <a:bodyPr/>
          <a:lstStyle/>
          <a:p>
            <a:fld id="{59D58F38-1AA2-4D85-8211-AEE8D68598C0}" type="slidenum">
              <a:rPr lang="en-DE" smtClean="0"/>
              <a:pPr/>
              <a:t>16</a:t>
            </a:fld>
            <a:endParaRPr lang="en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BC03B54-7C6D-49EB-8D31-B1D3A625AD61}"/>
              </a:ext>
            </a:extLst>
          </p:cNvPr>
          <p:cNvSpPr txBox="1"/>
          <p:nvPr/>
        </p:nvSpPr>
        <p:spPr>
          <a:xfrm>
            <a:off x="9638510" y="5857802"/>
            <a:ext cx="233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source: LANDBELL GROUP, </a:t>
            </a:r>
          </a:p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            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BlackForest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Solutions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27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Person, draußen, Transport, Personen enthält.&#10;&#10;Automatisch generierte Beschreibung">
            <a:extLst>
              <a:ext uri="{FF2B5EF4-FFF2-40B4-BE49-F238E27FC236}">
                <a16:creationId xmlns:a16="http://schemas.microsoft.com/office/drawing/2014/main" id="{A7C1EB11-9A0D-4F90-9759-C050BE7CE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r="3236" b="7077"/>
          <a:stretch/>
        </p:blipFill>
        <p:spPr>
          <a:xfrm>
            <a:off x="4458669" y="-18278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2009E8-AFC3-42D8-8944-0251A607D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b="1"/>
              <a:t>Thank you for your attention! </a:t>
            </a:r>
            <a:endParaRPr lang="en-DE" sz="4800" b="1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A6398AF7-A9D3-F248-9B3C-A8A179C8E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DE" sz="2000">
                <a:sym typeface="Wingdings" pitchFamily="2" charset="2"/>
              </a:rPr>
              <a:t> </a:t>
            </a:r>
            <a:endParaRPr lang="en-DE" sz="20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3A5986-9E76-5D4A-BB0F-03663723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de-DE">
                <a:solidFill>
                  <a:schemeClr val="tx1"/>
                </a:solidFill>
                <a:hlinkClick r:id="rId4"/>
              </a:rPr>
              <a:t>www.blackforest-solutions.com</a:t>
            </a:r>
            <a:r>
              <a:rPr lang="de-DE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4D06AE-C970-5D42-B84D-2AD521DA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DE"/>
            </a:defPPr>
            <a:lvl1pPr marL="0" algn="r" defTabSz="914400" rtl="0" eaLnBrk="1" latinLnBrk="0" hangingPunct="1"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59D58F38-1AA2-4D85-8211-AEE8D68598C0}" type="slidenum">
              <a:rPr lang="en-DE" smtClean="0"/>
              <a:pPr>
                <a:spcAft>
                  <a:spcPts val="600"/>
                </a:spcAft>
              </a:pPr>
              <a:t>17</a:t>
            </a:fld>
            <a:endParaRPr lang="en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52D25E-F50F-B843-A05F-293E0A63CA9A}"/>
              </a:ext>
            </a:extLst>
          </p:cNvPr>
          <p:cNvSpPr txBox="1"/>
          <p:nvPr/>
        </p:nvSpPr>
        <p:spPr>
          <a:xfrm>
            <a:off x="4729163" y="19859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DE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7B7FC598-7740-4FF8-838B-EBB1D5B57130}"/>
              </a:ext>
            </a:extLst>
          </p:cNvPr>
          <p:cNvSpPr txBox="1">
            <a:spLocks/>
          </p:cNvSpPr>
          <p:nvPr/>
        </p:nvSpPr>
        <p:spPr>
          <a:xfrm>
            <a:off x="470020" y="4872922"/>
            <a:ext cx="3999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www.blackforest-solutions.com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436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59D66B0-10F3-C64D-949F-D5081113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F38-1AA2-4D85-8211-AEE8D68598C0}" type="slidenum">
              <a:rPr lang="x-none" smtClean="0"/>
              <a:t>2</a:t>
            </a:fld>
            <a:endParaRPr lang="x-non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E21330D-BF5F-4150-8A45-4BFEA652C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Introduction </a:t>
            </a:r>
            <a:r>
              <a:rPr lang="en-GB" sz="2000" dirty="0" err="1"/>
              <a:t>BlackForest</a:t>
            </a:r>
            <a:r>
              <a:rPr lang="en-GB" sz="2000" dirty="0"/>
              <a:t> Solutions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What is Extended Producer Responsibility (EPR)?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Experiences from the German EPR Packaging System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The French EPR System - CITEO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Europe EPR Program Comparison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2157F83-DF8D-4BEA-84B1-76F4F969D4D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Agenda</a:t>
            </a:r>
            <a:endParaRPr lang="x-none" dirty="0"/>
          </a:p>
        </p:txBody>
      </p:sp>
      <p:pic>
        <p:nvPicPr>
          <p:cNvPr id="8" name="Grafik 1">
            <a:extLst>
              <a:ext uri="{FF2B5EF4-FFF2-40B4-BE49-F238E27FC236}">
                <a16:creationId xmlns:a16="http://schemas.microsoft.com/office/drawing/2014/main" id="{0F5F3585-23E7-4226-B78E-28C3B35B8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2766" y="2003235"/>
            <a:ext cx="4684436" cy="3513327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0976A5DF-7076-4B2B-9948-4CBA162E4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513" y="6572798"/>
            <a:ext cx="2743200" cy="365125"/>
          </a:xfrm>
        </p:spPr>
        <p:txBody>
          <a:bodyPr/>
          <a:lstStyle/>
          <a:p>
            <a:fld id="{E5738245-F177-4981-8E2D-CE12C4928A45}" type="datetime4">
              <a:rPr lang="en-GB" smtClean="0"/>
              <a:t>20 March 2023</a:t>
            </a:fld>
            <a:endParaRPr lang="en-GB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FDD9F23-8C71-46E5-AD4F-93F79FAAF3EA}"/>
              </a:ext>
            </a:extLst>
          </p:cNvPr>
          <p:cNvSpPr txBox="1"/>
          <p:nvPr/>
        </p:nvSpPr>
        <p:spPr>
          <a:xfrm>
            <a:off x="9592984" y="5651599"/>
            <a:ext cx="2308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source: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BlackForest</a:t>
            </a:r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 Solutions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03223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10811" y="5136005"/>
            <a:ext cx="94923" cy="93161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65304" y="1"/>
            <a:ext cx="9661393" cy="4447383"/>
            <a:chOff x="0" y="0"/>
            <a:chExt cx="19322786" cy="889476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4310" b="4310"/>
            <a:stretch>
              <a:fillRect/>
            </a:stretch>
          </p:blipFill>
          <p:spPr>
            <a:xfrm>
              <a:off x="0" y="0"/>
              <a:ext cx="19322786" cy="8894766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27182" y="3535443"/>
            <a:ext cx="1536532" cy="10057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65304" y="4757028"/>
            <a:ext cx="5419581" cy="857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3360"/>
              </a:lnSpc>
            </a:pPr>
            <a:r>
              <a:rPr lang="en-US" sz="2800" spc="140" dirty="0"/>
              <a:t>Tailored A-Z waste management solutions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5304" y="5614827"/>
            <a:ext cx="5526113" cy="646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613"/>
              </a:lnSpc>
            </a:pPr>
            <a:r>
              <a:rPr lang="en-US" sz="1867" dirty="0">
                <a:latin typeface="Arvo"/>
              </a:rPr>
              <a:t>More than 200 consultancy projects in fields of hazardous &amp; non-hazardous waste management.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27817" y="4757028"/>
            <a:ext cx="3693557" cy="1600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2400" dirty="0">
                <a:solidFill>
                  <a:srgbClr val="FFBA00"/>
                </a:solidFill>
              </a:rPr>
              <a:t>WEEE PRO OPERATOR IN INDIA. Implementation partner in Egypt, Algeria</a:t>
            </a:r>
          </a:p>
          <a:p>
            <a:pPr defTabSz="609630"/>
            <a:r>
              <a:rPr lang="en-US" sz="3199" dirty="0">
                <a:solidFill>
                  <a:srgbClr val="FFBA00"/>
                </a:solidFill>
                <a:latin typeface="Oswald"/>
              </a:rPr>
              <a:t>- </a:t>
            </a:r>
            <a:r>
              <a:rPr lang="en-US" dirty="0">
                <a:solidFill>
                  <a:srgbClr val="FFBA00"/>
                </a:solidFill>
                <a:latin typeface="Oswald"/>
              </a:rPr>
              <a:t>Consortium with GIZ GmbH</a:t>
            </a:r>
            <a:endParaRPr lang="en-US" sz="2400" dirty="0">
              <a:solidFill>
                <a:srgbClr val="FFBA00"/>
              </a:solidFill>
              <a:latin typeface="Oswald"/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704F8EB-41DD-485D-B0C3-3BF2C0B0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8245-F177-4981-8E2D-CE12C4928A45}" type="datetime4">
              <a:rPr lang="en-GB" smtClean="0"/>
              <a:t>20 March 2023</a:t>
            </a:fld>
            <a:endParaRPr lang="en-GB" dirty="0"/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262BDD6-B2FA-4F16-B1CA-FE21A2D6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58F38-1AA2-4D85-8211-AEE8D68598C0}" type="slidenum">
              <a:rPr lang="x-none" smtClean="0"/>
              <a:t>3</a:t>
            </a:fld>
            <a:endParaRPr lang="x-non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2157F83-DF8D-4BEA-84B1-76F4F969D4D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600" b="1" dirty="0"/>
              <a:t>Definition</a:t>
            </a:r>
            <a:r>
              <a:rPr lang="en-GB" sz="3600" dirty="0"/>
              <a:t> of Extended Producer Responsibility</a:t>
            </a:r>
            <a:endParaRPr lang="x-none" sz="36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E21330D-BF5F-4150-8A45-4BFEA652C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571"/>
            <a:ext cx="10515600" cy="16070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An environmental policy approach in which a </a:t>
            </a:r>
            <a:r>
              <a:rPr lang="en-US" sz="2400" b="1" dirty="0"/>
              <a:t>producer’s responsibility </a:t>
            </a:r>
            <a:r>
              <a:rPr lang="en-US" sz="2400" dirty="0"/>
              <a:t>for a product is </a:t>
            </a:r>
            <a:r>
              <a:rPr lang="en-US" sz="2400" b="1" dirty="0"/>
              <a:t>extended to the post-consumer stage of a product’s life cycle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Source: OECD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https://www.oecd.org/env/tools-evaluation/extendedproducerresponsibility.htm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1BABD3F-E9A0-974E-B04A-5FCF9837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D58F38-1AA2-4D85-8211-AEE8D68598C0}" type="slidenum">
              <a:rPr kumimoji="0" lang="x-none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x-non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43A8D35B-5880-46E2-A588-F2E693624142}"/>
              </a:ext>
            </a:extLst>
          </p:cNvPr>
          <p:cNvSpPr txBox="1">
            <a:spLocks/>
          </p:cNvSpPr>
          <p:nvPr/>
        </p:nvSpPr>
        <p:spPr>
          <a:xfrm>
            <a:off x="848138" y="931859"/>
            <a:ext cx="10907486" cy="712719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3" name="Grafik 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7AC7DA0-4239-4D68-BDDC-7C48EA42D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154" y="295923"/>
            <a:ext cx="2133600" cy="1066800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9E232144-79CA-48EA-B175-D79D90C4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513" y="6572798"/>
            <a:ext cx="2743200" cy="365125"/>
          </a:xfrm>
        </p:spPr>
        <p:txBody>
          <a:bodyPr/>
          <a:lstStyle/>
          <a:p>
            <a:fld id="{E5738245-F177-4981-8E2D-CE12C4928A45}" type="datetime4">
              <a:rPr lang="en-GB" smtClean="0"/>
              <a:t>20 March 2023</a:t>
            </a:fld>
            <a:endParaRPr lang="en-GB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910C7ECA-0085-4873-B0E4-0AF0F9011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13" y="3089622"/>
            <a:ext cx="10612967" cy="313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de-DE" sz="2400" b="1" u="none" strike="noStrike" kern="1200" cap="none" spc="0" normalizeH="0" baseline="0" noProof="0" dirty="0">
                <a:ln>
                  <a:noFill/>
                </a:ln>
                <a:solidFill>
                  <a:srgbClr val="FFBA00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“Polluter pays“ principle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e-D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+mn-cs"/>
              </a:rPr>
              <a:t>	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C90A7D-82F0-4BBC-84CB-50078323ADB8}"/>
              </a:ext>
            </a:extLst>
          </p:cNvPr>
          <p:cNvSpPr txBox="1"/>
          <p:nvPr/>
        </p:nvSpPr>
        <p:spPr>
          <a:xfrm>
            <a:off x="3172461" y="3997015"/>
            <a:ext cx="8391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not to be covered by municipal waste fees to citizen</a:t>
            </a:r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cost for municipalities</a:t>
            </a:r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cost for last user / at the point of „disposal“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59CCD43-D69A-412A-A09A-FB1909F1473E}"/>
              </a:ext>
            </a:extLst>
          </p:cNvPr>
          <p:cNvSpPr/>
          <p:nvPr/>
        </p:nvSpPr>
        <p:spPr>
          <a:xfrm>
            <a:off x="846513" y="5566675"/>
            <a:ext cx="7145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Producers to finance </a:t>
            </a:r>
            <a:r>
              <a:rPr kumimoji="0" lang="en-US" altLang="de-D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collection, sorting and recycling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F23B9F-A94E-40AA-B82B-D378EDB1F0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329">
            <a:off x="1562203" y="4298846"/>
            <a:ext cx="1323375" cy="418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988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63A605-C6C2-9746-8C83-56754D3109FC}"/>
              </a:ext>
            </a:extLst>
          </p:cNvPr>
          <p:cNvSpPr/>
          <p:nvPr/>
        </p:nvSpPr>
        <p:spPr>
          <a:xfrm>
            <a:off x="0" y="5600701"/>
            <a:ext cx="12192000" cy="200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C5E59D-DB68-424A-ABF8-603E2285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What is a PRO?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18CA21-3F18-714E-B1FE-5ABC025995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1678504"/>
            <a:ext cx="8656781" cy="50732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spc="300" dirty="0"/>
              <a:t>PRODUCER RESPONSIBLITY ORGANISATION</a:t>
            </a:r>
          </a:p>
          <a:p>
            <a:pPr marL="0" indent="0">
              <a:buNone/>
            </a:pPr>
            <a:r>
              <a:rPr lang="en-GB" sz="2000" spc="300" dirty="0"/>
              <a:t>The vehicle to operate a collective producer responsibility </a:t>
            </a:r>
          </a:p>
          <a:p>
            <a:pPr>
              <a:spcBef>
                <a:spcPts val="400"/>
              </a:spcBef>
            </a:pPr>
            <a:endParaRPr lang="en-GB" sz="2000" b="1" dirty="0"/>
          </a:p>
          <a:p>
            <a:pPr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The link between stakeholders, allowing them to focus on their core business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GB" sz="2000" dirty="0"/>
              <a:t>legal entity which </a:t>
            </a:r>
            <a:r>
              <a:rPr lang="en-GB" sz="2000" b="1" dirty="0"/>
              <a:t>organises the compliance of producers with EPR </a:t>
            </a:r>
            <a:r>
              <a:rPr lang="en-GB" sz="2000" dirty="0"/>
              <a:t>obligations and/or targets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0" indent="0">
              <a:spcBef>
                <a:spcPts val="400"/>
              </a:spcBef>
              <a:buNone/>
            </a:pPr>
            <a:endParaRPr lang="en-GB" sz="2000" dirty="0"/>
          </a:p>
          <a:p>
            <a:pPr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GB" sz="2000" b="1" dirty="0"/>
              <a:t>Offers a more cost-efficient solution than individual EPR solutions </a:t>
            </a:r>
            <a:r>
              <a:rPr lang="en-GB" sz="2000" dirty="0"/>
              <a:t>on the basis of identical achievements. It is also sometimes mandatory to join a PRO.</a:t>
            </a:r>
          </a:p>
          <a:p>
            <a:pPr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4823D-ADCF-B94A-92C3-0870E052096F}"/>
              </a:ext>
            </a:extLst>
          </p:cNvPr>
          <p:cNvSpPr txBox="1"/>
          <p:nvPr/>
        </p:nvSpPr>
        <p:spPr>
          <a:xfrm>
            <a:off x="528638" y="570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12">
            <a:extLst>
              <a:ext uri="{FF2B5EF4-FFF2-40B4-BE49-F238E27FC236}">
                <a16:creationId xmlns:a16="http://schemas.microsoft.com/office/drawing/2014/main" id="{4467E514-0F34-4ED4-ABA6-FE75F94B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8252"/>
            <a:ext cx="2743200" cy="365125"/>
          </a:xfrm>
        </p:spPr>
        <p:txBody>
          <a:bodyPr/>
          <a:lstStyle/>
          <a:p>
            <a:fld id="{59D58F38-1AA2-4D85-8211-AEE8D68598C0}" type="slidenum">
              <a:rPr lang="x-none" smtClean="0"/>
              <a:t>5</a:t>
            </a:fld>
            <a:endParaRPr lang="x-none" dirty="0"/>
          </a:p>
        </p:txBody>
      </p:sp>
      <p:sp>
        <p:nvSpPr>
          <p:cNvPr id="65" name="Datumsplatzhalter 3">
            <a:extLst>
              <a:ext uri="{FF2B5EF4-FFF2-40B4-BE49-F238E27FC236}">
                <a16:creationId xmlns:a16="http://schemas.microsoft.com/office/drawing/2014/main" id="{86392DF8-5E8D-40D9-AB05-510EEE5E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513" y="6572798"/>
            <a:ext cx="2743200" cy="365125"/>
          </a:xfrm>
        </p:spPr>
        <p:txBody>
          <a:bodyPr/>
          <a:lstStyle/>
          <a:p>
            <a:fld id="{E5738245-F177-4981-8E2D-CE12C4928A45}" type="datetime4">
              <a:rPr lang="en-GB" smtClean="0"/>
              <a:t>20 March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45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cap="none" dirty="0"/>
              <a:t>PRO SETUP - BASIC FLOW AMONG STAKEHOLDERS</a:t>
            </a:r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41634949-EC57-43A7-A67E-4B4126F47843}"/>
              </a:ext>
            </a:extLst>
          </p:cNvPr>
          <p:cNvGrpSpPr/>
          <p:nvPr/>
        </p:nvGrpSpPr>
        <p:grpSpPr>
          <a:xfrm>
            <a:off x="1330806" y="1242874"/>
            <a:ext cx="8398933" cy="4843284"/>
            <a:chOff x="1210733" y="1082857"/>
            <a:chExt cx="8398933" cy="4843284"/>
          </a:xfrm>
        </p:grpSpPr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58B3C0B4-2DD4-4F48-9D8E-1D0E553FC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962" y="5142136"/>
              <a:ext cx="723683" cy="430189"/>
            </a:xfrm>
            <a:custGeom>
              <a:avLst/>
              <a:gdLst>
                <a:gd name="T0" fmla="*/ 335 w 370"/>
                <a:gd name="T1" fmla="*/ 153 h 220"/>
                <a:gd name="T2" fmla="*/ 30 w 370"/>
                <a:gd name="T3" fmla="*/ 0 h 220"/>
                <a:gd name="T4" fmla="*/ 0 w 370"/>
                <a:gd name="T5" fmla="*/ 42 h 220"/>
                <a:gd name="T6" fmla="*/ 321 w 370"/>
                <a:gd name="T7" fmla="*/ 203 h 220"/>
                <a:gd name="T8" fmla="*/ 315 w 370"/>
                <a:gd name="T9" fmla="*/ 220 h 220"/>
                <a:gd name="T10" fmla="*/ 370 w 370"/>
                <a:gd name="T11" fmla="*/ 191 h 220"/>
                <a:gd name="T12" fmla="*/ 340 w 370"/>
                <a:gd name="T13" fmla="*/ 136 h 220"/>
                <a:gd name="T14" fmla="*/ 335 w 370"/>
                <a:gd name="T15" fmla="*/ 15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" h="220">
                  <a:moveTo>
                    <a:pt x="335" y="153"/>
                  </a:moveTo>
                  <a:cubicBezTo>
                    <a:pt x="226" y="119"/>
                    <a:pt x="123" y="67"/>
                    <a:pt x="3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8" y="112"/>
                    <a:pt x="206" y="166"/>
                    <a:pt x="321" y="203"/>
                  </a:cubicBezTo>
                  <a:cubicBezTo>
                    <a:pt x="315" y="220"/>
                    <a:pt x="315" y="220"/>
                    <a:pt x="315" y="220"/>
                  </a:cubicBezTo>
                  <a:cubicBezTo>
                    <a:pt x="370" y="191"/>
                    <a:pt x="370" y="191"/>
                    <a:pt x="370" y="191"/>
                  </a:cubicBezTo>
                  <a:cubicBezTo>
                    <a:pt x="340" y="136"/>
                    <a:pt x="340" y="136"/>
                    <a:pt x="340" y="136"/>
                  </a:cubicBezTo>
                  <a:lnTo>
                    <a:pt x="335" y="153"/>
                  </a:lnTo>
                  <a:close/>
                </a:path>
              </a:pathLst>
            </a:custGeom>
            <a:solidFill>
              <a:srgbClr val="8996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116E8237-8CDE-4E21-85BC-B2E1FB0CE27D}"/>
                </a:ext>
              </a:extLst>
            </p:cNvPr>
            <p:cNvSpPr/>
            <p:nvPr/>
          </p:nvSpPr>
          <p:spPr bwMode="auto">
            <a:xfrm rot="18282551">
              <a:off x="3806647" y="5111879"/>
              <a:ext cx="622239" cy="34152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B67218AE-9720-4C34-83E7-A0C80BE201F8}"/>
                </a:ext>
              </a:extLst>
            </p:cNvPr>
            <p:cNvSpPr/>
            <p:nvPr/>
          </p:nvSpPr>
          <p:spPr bwMode="auto">
            <a:xfrm>
              <a:off x="4926878" y="2753157"/>
              <a:ext cx="1503174" cy="1503174"/>
            </a:xfrm>
            <a:prstGeom prst="ellipse">
              <a:avLst/>
            </a:prstGeom>
            <a:noFill/>
            <a:ln w="12700">
              <a:solidFill>
                <a:sysClr val="window" lastClr="FFFFFF">
                  <a:lumMod val="65000"/>
                </a:sys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D3454997-9481-49D6-A35F-25AAF253411A}"/>
                </a:ext>
              </a:extLst>
            </p:cNvPr>
            <p:cNvGrpSpPr/>
            <p:nvPr/>
          </p:nvGrpSpPr>
          <p:grpSpPr>
            <a:xfrm>
              <a:off x="5433968" y="1082857"/>
              <a:ext cx="515330" cy="411905"/>
              <a:chOff x="1325563" y="-1825625"/>
              <a:chExt cx="1819275" cy="1454150"/>
            </a:xfrm>
            <a:solidFill>
              <a:srgbClr val="8996A0"/>
            </a:solidFill>
          </p:grpSpPr>
          <p:sp>
            <p:nvSpPr>
              <p:cNvPr id="115" name="Freeform 5">
                <a:extLst>
                  <a:ext uri="{FF2B5EF4-FFF2-40B4-BE49-F238E27FC236}">
                    <a16:creationId xmlns:a16="http://schemas.microsoft.com/office/drawing/2014/main" id="{6BD8D692-D4FF-442B-A9E2-C28A2094B7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5563" y="-1136650"/>
                <a:ext cx="1819275" cy="765175"/>
              </a:xfrm>
              <a:custGeom>
                <a:avLst/>
                <a:gdLst>
                  <a:gd name="T0" fmla="*/ 0 w 236"/>
                  <a:gd name="T1" fmla="*/ 99 h 99"/>
                  <a:gd name="T2" fmla="*/ 0 w 236"/>
                  <a:gd name="T3" fmla="*/ 0 h 99"/>
                  <a:gd name="T4" fmla="*/ 59 w 236"/>
                  <a:gd name="T5" fmla="*/ 30 h 99"/>
                  <a:gd name="T6" fmla="*/ 59 w 236"/>
                  <a:gd name="T7" fmla="*/ 0 h 99"/>
                  <a:gd name="T8" fmla="*/ 118 w 236"/>
                  <a:gd name="T9" fmla="*/ 30 h 99"/>
                  <a:gd name="T10" fmla="*/ 118 w 236"/>
                  <a:gd name="T11" fmla="*/ 0 h 99"/>
                  <a:gd name="T12" fmla="*/ 177 w 236"/>
                  <a:gd name="T13" fmla="*/ 30 h 99"/>
                  <a:gd name="T14" fmla="*/ 177 w 236"/>
                  <a:gd name="T15" fmla="*/ 0 h 99"/>
                  <a:gd name="T16" fmla="*/ 180 w 236"/>
                  <a:gd name="T17" fmla="*/ 1 h 99"/>
                  <a:gd name="T18" fmla="*/ 234 w 236"/>
                  <a:gd name="T19" fmla="*/ 29 h 99"/>
                  <a:gd name="T20" fmla="*/ 236 w 236"/>
                  <a:gd name="T21" fmla="*/ 32 h 99"/>
                  <a:gd name="T22" fmla="*/ 236 w 236"/>
                  <a:gd name="T23" fmla="*/ 97 h 99"/>
                  <a:gd name="T24" fmla="*/ 236 w 236"/>
                  <a:gd name="T25" fmla="*/ 99 h 99"/>
                  <a:gd name="T26" fmla="*/ 0 w 236"/>
                  <a:gd name="T27" fmla="*/ 99 h 99"/>
                  <a:gd name="T28" fmla="*/ 16 w 236"/>
                  <a:gd name="T29" fmla="*/ 52 h 99"/>
                  <a:gd name="T30" fmla="*/ 16 w 236"/>
                  <a:gd name="T31" fmla="*/ 60 h 99"/>
                  <a:gd name="T32" fmla="*/ 16 w 236"/>
                  <a:gd name="T33" fmla="*/ 86 h 99"/>
                  <a:gd name="T34" fmla="*/ 75 w 236"/>
                  <a:gd name="T35" fmla="*/ 86 h 99"/>
                  <a:gd name="T36" fmla="*/ 75 w 236"/>
                  <a:gd name="T37" fmla="*/ 52 h 99"/>
                  <a:gd name="T38" fmla="*/ 72 w 236"/>
                  <a:gd name="T39" fmla="*/ 52 h 99"/>
                  <a:gd name="T40" fmla="*/ 25 w 236"/>
                  <a:gd name="T41" fmla="*/ 52 h 99"/>
                  <a:gd name="T42" fmla="*/ 16 w 236"/>
                  <a:gd name="T43" fmla="*/ 52 h 99"/>
                  <a:gd name="T44" fmla="*/ 161 w 236"/>
                  <a:gd name="T45" fmla="*/ 52 h 99"/>
                  <a:gd name="T46" fmla="*/ 161 w 236"/>
                  <a:gd name="T47" fmla="*/ 86 h 99"/>
                  <a:gd name="T48" fmla="*/ 219 w 236"/>
                  <a:gd name="T49" fmla="*/ 86 h 99"/>
                  <a:gd name="T50" fmla="*/ 219 w 236"/>
                  <a:gd name="T51" fmla="*/ 52 h 99"/>
                  <a:gd name="T52" fmla="*/ 161 w 236"/>
                  <a:gd name="T53" fmla="*/ 52 h 99"/>
                  <a:gd name="T54" fmla="*/ 89 w 236"/>
                  <a:gd name="T55" fmla="*/ 86 h 99"/>
                  <a:gd name="T56" fmla="*/ 147 w 236"/>
                  <a:gd name="T57" fmla="*/ 86 h 99"/>
                  <a:gd name="T58" fmla="*/ 147 w 236"/>
                  <a:gd name="T59" fmla="*/ 52 h 99"/>
                  <a:gd name="T60" fmla="*/ 89 w 236"/>
                  <a:gd name="T61" fmla="*/ 52 h 99"/>
                  <a:gd name="T62" fmla="*/ 89 w 236"/>
                  <a:gd name="T63" fmla="*/ 8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6" h="99">
                    <a:moveTo>
                      <a:pt x="0" y="99"/>
                    </a:moveTo>
                    <a:cubicBezTo>
                      <a:pt x="0" y="66"/>
                      <a:pt x="0" y="33"/>
                      <a:pt x="0" y="0"/>
                    </a:cubicBezTo>
                    <a:cubicBezTo>
                      <a:pt x="20" y="10"/>
                      <a:pt x="39" y="20"/>
                      <a:pt x="59" y="30"/>
                    </a:cubicBezTo>
                    <a:cubicBezTo>
                      <a:pt x="59" y="20"/>
                      <a:pt x="59" y="10"/>
                      <a:pt x="59" y="0"/>
                    </a:cubicBezTo>
                    <a:cubicBezTo>
                      <a:pt x="79" y="10"/>
                      <a:pt x="98" y="20"/>
                      <a:pt x="118" y="30"/>
                    </a:cubicBezTo>
                    <a:cubicBezTo>
                      <a:pt x="118" y="20"/>
                      <a:pt x="118" y="10"/>
                      <a:pt x="118" y="0"/>
                    </a:cubicBezTo>
                    <a:cubicBezTo>
                      <a:pt x="138" y="10"/>
                      <a:pt x="157" y="20"/>
                      <a:pt x="177" y="30"/>
                    </a:cubicBezTo>
                    <a:cubicBezTo>
                      <a:pt x="177" y="20"/>
                      <a:pt x="177" y="10"/>
                      <a:pt x="177" y="0"/>
                    </a:cubicBezTo>
                    <a:cubicBezTo>
                      <a:pt x="178" y="0"/>
                      <a:pt x="179" y="1"/>
                      <a:pt x="180" y="1"/>
                    </a:cubicBezTo>
                    <a:cubicBezTo>
                      <a:pt x="198" y="10"/>
                      <a:pt x="216" y="20"/>
                      <a:pt x="234" y="29"/>
                    </a:cubicBezTo>
                    <a:cubicBezTo>
                      <a:pt x="235" y="30"/>
                      <a:pt x="236" y="30"/>
                      <a:pt x="236" y="32"/>
                    </a:cubicBezTo>
                    <a:cubicBezTo>
                      <a:pt x="236" y="54"/>
                      <a:pt x="236" y="76"/>
                      <a:pt x="236" y="97"/>
                    </a:cubicBezTo>
                    <a:cubicBezTo>
                      <a:pt x="236" y="98"/>
                      <a:pt x="236" y="98"/>
                      <a:pt x="236" y="99"/>
                    </a:cubicBezTo>
                    <a:cubicBezTo>
                      <a:pt x="157" y="99"/>
                      <a:pt x="79" y="99"/>
                      <a:pt x="0" y="99"/>
                    </a:cubicBezTo>
                    <a:close/>
                    <a:moveTo>
                      <a:pt x="16" y="52"/>
                    </a:moveTo>
                    <a:cubicBezTo>
                      <a:pt x="16" y="60"/>
                      <a:pt x="16" y="60"/>
                      <a:pt x="16" y="60"/>
                    </a:cubicBezTo>
                    <a:cubicBezTo>
                      <a:pt x="16" y="69"/>
                      <a:pt x="16" y="77"/>
                      <a:pt x="16" y="86"/>
                    </a:cubicBezTo>
                    <a:cubicBezTo>
                      <a:pt x="36" y="86"/>
                      <a:pt x="56" y="86"/>
                      <a:pt x="75" y="86"/>
                    </a:cubicBezTo>
                    <a:cubicBezTo>
                      <a:pt x="75" y="75"/>
                      <a:pt x="75" y="63"/>
                      <a:pt x="75" y="52"/>
                    </a:cubicBezTo>
                    <a:cubicBezTo>
                      <a:pt x="74" y="52"/>
                      <a:pt x="73" y="52"/>
                      <a:pt x="72" y="52"/>
                    </a:cubicBezTo>
                    <a:cubicBezTo>
                      <a:pt x="56" y="52"/>
                      <a:pt x="40" y="52"/>
                      <a:pt x="25" y="52"/>
                    </a:cubicBezTo>
                    <a:lnTo>
                      <a:pt x="16" y="52"/>
                    </a:lnTo>
                    <a:close/>
                    <a:moveTo>
                      <a:pt x="161" y="52"/>
                    </a:moveTo>
                    <a:cubicBezTo>
                      <a:pt x="161" y="64"/>
                      <a:pt x="161" y="75"/>
                      <a:pt x="161" y="86"/>
                    </a:cubicBezTo>
                    <a:cubicBezTo>
                      <a:pt x="180" y="86"/>
                      <a:pt x="200" y="86"/>
                      <a:pt x="219" y="86"/>
                    </a:cubicBezTo>
                    <a:cubicBezTo>
                      <a:pt x="219" y="75"/>
                      <a:pt x="219" y="64"/>
                      <a:pt x="219" y="52"/>
                    </a:cubicBezTo>
                    <a:cubicBezTo>
                      <a:pt x="200" y="52"/>
                      <a:pt x="180" y="52"/>
                      <a:pt x="161" y="52"/>
                    </a:cubicBezTo>
                    <a:close/>
                    <a:moveTo>
                      <a:pt x="89" y="86"/>
                    </a:moveTo>
                    <a:cubicBezTo>
                      <a:pt x="108" y="86"/>
                      <a:pt x="128" y="86"/>
                      <a:pt x="147" y="86"/>
                    </a:cubicBezTo>
                    <a:cubicBezTo>
                      <a:pt x="147" y="75"/>
                      <a:pt x="147" y="63"/>
                      <a:pt x="147" y="52"/>
                    </a:cubicBezTo>
                    <a:cubicBezTo>
                      <a:pt x="127" y="52"/>
                      <a:pt x="108" y="52"/>
                      <a:pt x="89" y="52"/>
                    </a:cubicBezTo>
                    <a:cubicBezTo>
                      <a:pt x="89" y="64"/>
                      <a:pt x="89" y="75"/>
                      <a:pt x="89" y="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Freeform 6">
                <a:extLst>
                  <a:ext uri="{FF2B5EF4-FFF2-40B4-BE49-F238E27FC236}">
                    <a16:creationId xmlns:a16="http://schemas.microsoft.com/office/drawing/2014/main" id="{9D6DA8AA-3EB5-469F-97C8-D21DFF9D6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3413" y="-1825625"/>
                <a:ext cx="200025" cy="819150"/>
              </a:xfrm>
              <a:custGeom>
                <a:avLst/>
                <a:gdLst>
                  <a:gd name="T0" fmla="*/ 5 w 26"/>
                  <a:gd name="T1" fmla="*/ 0 h 106"/>
                  <a:gd name="T2" fmla="*/ 21 w 26"/>
                  <a:gd name="T3" fmla="*/ 0 h 106"/>
                  <a:gd name="T4" fmla="*/ 26 w 26"/>
                  <a:gd name="T5" fmla="*/ 106 h 106"/>
                  <a:gd name="T6" fmla="*/ 24 w 26"/>
                  <a:gd name="T7" fmla="*/ 105 h 106"/>
                  <a:gd name="T8" fmla="*/ 2 w 26"/>
                  <a:gd name="T9" fmla="*/ 93 h 106"/>
                  <a:gd name="T10" fmla="*/ 0 w 26"/>
                  <a:gd name="T11" fmla="*/ 90 h 106"/>
                  <a:gd name="T12" fmla="*/ 3 w 26"/>
                  <a:gd name="T13" fmla="*/ 54 h 106"/>
                  <a:gd name="T14" fmla="*/ 5 w 26"/>
                  <a:gd name="T15" fmla="*/ 4 h 106"/>
                  <a:gd name="T16" fmla="*/ 5 w 26"/>
                  <a:gd name="T1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06">
                    <a:moveTo>
                      <a:pt x="5" y="0"/>
                    </a:moveTo>
                    <a:cubicBezTo>
                      <a:pt x="11" y="0"/>
                      <a:pt x="16" y="0"/>
                      <a:pt x="21" y="0"/>
                    </a:cubicBezTo>
                    <a:cubicBezTo>
                      <a:pt x="23" y="44"/>
                      <a:pt x="25" y="62"/>
                      <a:pt x="26" y="106"/>
                    </a:cubicBezTo>
                    <a:cubicBezTo>
                      <a:pt x="25" y="105"/>
                      <a:pt x="24" y="105"/>
                      <a:pt x="24" y="105"/>
                    </a:cubicBezTo>
                    <a:cubicBezTo>
                      <a:pt x="17" y="101"/>
                      <a:pt x="9" y="97"/>
                      <a:pt x="2" y="93"/>
                    </a:cubicBezTo>
                    <a:cubicBezTo>
                      <a:pt x="1" y="93"/>
                      <a:pt x="0" y="92"/>
                      <a:pt x="0" y="90"/>
                    </a:cubicBezTo>
                    <a:cubicBezTo>
                      <a:pt x="1" y="70"/>
                      <a:pt x="2" y="74"/>
                      <a:pt x="3" y="54"/>
                    </a:cubicBezTo>
                    <a:cubicBezTo>
                      <a:pt x="4" y="37"/>
                      <a:pt x="4" y="21"/>
                      <a:pt x="5" y="4"/>
                    </a:cubicBezTo>
                    <a:cubicBezTo>
                      <a:pt x="5" y="3"/>
                      <a:pt x="5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Freeform 7">
                <a:extLst>
                  <a:ext uri="{FF2B5EF4-FFF2-40B4-BE49-F238E27FC236}">
                    <a16:creationId xmlns:a16="http://schemas.microsoft.com/office/drawing/2014/main" id="{5FFFAA79-81FD-46E6-9C14-00FAA1386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025" y="-1677988"/>
                <a:ext cx="200025" cy="671513"/>
              </a:xfrm>
              <a:custGeom>
                <a:avLst/>
                <a:gdLst>
                  <a:gd name="T0" fmla="*/ 5 w 26"/>
                  <a:gd name="T1" fmla="*/ 0 h 87"/>
                  <a:gd name="T2" fmla="*/ 21 w 26"/>
                  <a:gd name="T3" fmla="*/ 0 h 87"/>
                  <a:gd name="T4" fmla="*/ 26 w 26"/>
                  <a:gd name="T5" fmla="*/ 87 h 87"/>
                  <a:gd name="T6" fmla="*/ 22 w 26"/>
                  <a:gd name="T7" fmla="*/ 85 h 87"/>
                  <a:gd name="T8" fmla="*/ 2 w 26"/>
                  <a:gd name="T9" fmla="*/ 74 h 87"/>
                  <a:gd name="T10" fmla="*/ 0 w 26"/>
                  <a:gd name="T11" fmla="*/ 71 h 87"/>
                  <a:gd name="T12" fmla="*/ 3 w 26"/>
                  <a:gd name="T13" fmla="*/ 44 h 87"/>
                  <a:gd name="T14" fmla="*/ 5 w 26"/>
                  <a:gd name="T15" fmla="*/ 3 h 87"/>
                  <a:gd name="T16" fmla="*/ 5 w 26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87">
                    <a:moveTo>
                      <a:pt x="5" y="0"/>
                    </a:moveTo>
                    <a:cubicBezTo>
                      <a:pt x="10" y="0"/>
                      <a:pt x="15" y="0"/>
                      <a:pt x="21" y="0"/>
                    </a:cubicBezTo>
                    <a:cubicBezTo>
                      <a:pt x="23" y="37"/>
                      <a:pt x="24" y="49"/>
                      <a:pt x="26" y="87"/>
                    </a:cubicBezTo>
                    <a:cubicBezTo>
                      <a:pt x="24" y="86"/>
                      <a:pt x="23" y="85"/>
                      <a:pt x="22" y="85"/>
                    </a:cubicBezTo>
                    <a:cubicBezTo>
                      <a:pt x="15" y="81"/>
                      <a:pt x="9" y="78"/>
                      <a:pt x="2" y="74"/>
                    </a:cubicBezTo>
                    <a:cubicBezTo>
                      <a:pt x="1" y="74"/>
                      <a:pt x="0" y="73"/>
                      <a:pt x="0" y="71"/>
                    </a:cubicBezTo>
                    <a:cubicBezTo>
                      <a:pt x="1" y="54"/>
                      <a:pt x="2" y="61"/>
                      <a:pt x="3" y="44"/>
                    </a:cubicBezTo>
                    <a:cubicBezTo>
                      <a:pt x="3" y="30"/>
                      <a:pt x="4" y="16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6B153217-B9E1-48ED-B929-3A5376FC7D14}"/>
                </a:ext>
              </a:extLst>
            </p:cNvPr>
            <p:cNvGrpSpPr/>
            <p:nvPr/>
          </p:nvGrpSpPr>
          <p:grpSpPr>
            <a:xfrm>
              <a:off x="5313005" y="5253861"/>
              <a:ext cx="636293" cy="325566"/>
              <a:chOff x="9901238" y="-1895475"/>
              <a:chExt cx="2246312" cy="1149349"/>
            </a:xfrm>
            <a:solidFill>
              <a:srgbClr val="FFBA00"/>
            </a:solidFill>
          </p:grpSpPr>
          <p:sp>
            <p:nvSpPr>
              <p:cNvPr id="110" name="Freeform 11">
                <a:extLst>
                  <a:ext uri="{FF2B5EF4-FFF2-40B4-BE49-F238E27FC236}">
                    <a16:creationId xmlns:a16="http://schemas.microsoft.com/office/drawing/2014/main" id="{8721162F-D4AA-4A23-B72E-64548EB66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3263" y="-1793875"/>
                <a:ext cx="300038" cy="77787"/>
              </a:xfrm>
              <a:custGeom>
                <a:avLst/>
                <a:gdLst>
                  <a:gd name="T0" fmla="*/ 5 w 39"/>
                  <a:gd name="T1" fmla="*/ 10 h 10"/>
                  <a:gd name="T2" fmla="*/ 7 w 39"/>
                  <a:gd name="T3" fmla="*/ 10 h 10"/>
                  <a:gd name="T4" fmla="*/ 29 w 39"/>
                  <a:gd name="T5" fmla="*/ 10 h 10"/>
                  <a:gd name="T6" fmla="*/ 30 w 39"/>
                  <a:gd name="T7" fmla="*/ 10 h 10"/>
                  <a:gd name="T8" fmla="*/ 39 w 39"/>
                  <a:gd name="T9" fmla="*/ 10 h 10"/>
                  <a:gd name="T10" fmla="*/ 39 w 39"/>
                  <a:gd name="T11" fmla="*/ 0 h 10"/>
                  <a:gd name="T12" fmla="*/ 7 w 39"/>
                  <a:gd name="T13" fmla="*/ 0 h 10"/>
                  <a:gd name="T14" fmla="*/ 0 w 39"/>
                  <a:gd name="T15" fmla="*/ 10 h 10"/>
                  <a:gd name="T16" fmla="*/ 5 w 39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10">
                    <a:moveTo>
                      <a:pt x="5" y="10"/>
                    </a:moveTo>
                    <a:cubicBezTo>
                      <a:pt x="6" y="10"/>
                      <a:pt x="6" y="10"/>
                      <a:pt x="7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29" y="10"/>
                      <a:pt x="30" y="10"/>
                      <a:pt x="30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Freeform 12">
                <a:extLst>
                  <a:ext uri="{FF2B5EF4-FFF2-40B4-BE49-F238E27FC236}">
                    <a16:creationId xmlns:a16="http://schemas.microsoft.com/office/drawing/2014/main" id="{F63EE92C-4EC4-4592-8FE3-662FDC360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01400" y="-1895475"/>
                <a:ext cx="946150" cy="746125"/>
              </a:xfrm>
              <a:custGeom>
                <a:avLst/>
                <a:gdLst>
                  <a:gd name="T0" fmla="*/ 123 w 123"/>
                  <a:gd name="T1" fmla="*/ 70 h 96"/>
                  <a:gd name="T2" fmla="*/ 122 w 123"/>
                  <a:gd name="T3" fmla="*/ 69 h 96"/>
                  <a:gd name="T4" fmla="*/ 123 w 123"/>
                  <a:gd name="T5" fmla="*/ 69 h 96"/>
                  <a:gd name="T6" fmla="*/ 120 w 123"/>
                  <a:gd name="T7" fmla="*/ 56 h 96"/>
                  <a:gd name="T8" fmla="*/ 120 w 123"/>
                  <a:gd name="T9" fmla="*/ 42 h 96"/>
                  <a:gd name="T10" fmla="*/ 120 w 123"/>
                  <a:gd name="T11" fmla="*/ 41 h 96"/>
                  <a:gd name="T12" fmla="*/ 119 w 123"/>
                  <a:gd name="T13" fmla="*/ 41 h 96"/>
                  <a:gd name="T14" fmla="*/ 97 w 123"/>
                  <a:gd name="T15" fmla="*/ 7 h 96"/>
                  <a:gd name="T16" fmla="*/ 84 w 123"/>
                  <a:gd name="T17" fmla="*/ 2 h 96"/>
                  <a:gd name="T18" fmla="*/ 84 w 123"/>
                  <a:gd name="T19" fmla="*/ 0 h 96"/>
                  <a:gd name="T20" fmla="*/ 0 w 123"/>
                  <a:gd name="T21" fmla="*/ 0 h 96"/>
                  <a:gd name="T22" fmla="*/ 0 w 123"/>
                  <a:gd name="T23" fmla="*/ 23 h 96"/>
                  <a:gd name="T24" fmla="*/ 30 w 123"/>
                  <a:gd name="T25" fmla="*/ 23 h 96"/>
                  <a:gd name="T26" fmla="*/ 31 w 123"/>
                  <a:gd name="T27" fmla="*/ 26 h 96"/>
                  <a:gd name="T28" fmla="*/ 43 w 123"/>
                  <a:gd name="T29" fmla="*/ 31 h 96"/>
                  <a:gd name="T30" fmla="*/ 65 w 123"/>
                  <a:gd name="T31" fmla="*/ 64 h 96"/>
                  <a:gd name="T32" fmla="*/ 67 w 123"/>
                  <a:gd name="T33" fmla="*/ 65 h 96"/>
                  <a:gd name="T34" fmla="*/ 67 w 123"/>
                  <a:gd name="T35" fmla="*/ 72 h 96"/>
                  <a:gd name="T36" fmla="*/ 68 w 123"/>
                  <a:gd name="T37" fmla="*/ 72 h 96"/>
                  <a:gd name="T38" fmla="*/ 68 w 123"/>
                  <a:gd name="T39" fmla="*/ 72 h 96"/>
                  <a:gd name="T40" fmla="*/ 67 w 123"/>
                  <a:gd name="T41" fmla="*/ 75 h 96"/>
                  <a:gd name="T42" fmla="*/ 67 w 123"/>
                  <a:gd name="T43" fmla="*/ 82 h 96"/>
                  <a:gd name="T44" fmla="*/ 68 w 123"/>
                  <a:gd name="T45" fmla="*/ 88 h 96"/>
                  <a:gd name="T46" fmla="*/ 81 w 123"/>
                  <a:gd name="T47" fmla="*/ 96 h 96"/>
                  <a:gd name="T48" fmla="*/ 97 w 123"/>
                  <a:gd name="T49" fmla="*/ 80 h 96"/>
                  <a:gd name="T50" fmla="*/ 95 w 123"/>
                  <a:gd name="T51" fmla="*/ 73 h 96"/>
                  <a:gd name="T52" fmla="*/ 110 w 123"/>
                  <a:gd name="T53" fmla="*/ 75 h 96"/>
                  <a:gd name="T54" fmla="*/ 110 w 123"/>
                  <a:gd name="T55" fmla="*/ 76 h 96"/>
                  <a:gd name="T56" fmla="*/ 123 w 123"/>
                  <a:gd name="T57" fmla="*/ 71 h 96"/>
                  <a:gd name="T58" fmla="*/ 123 w 123"/>
                  <a:gd name="T59" fmla="*/ 70 h 96"/>
                  <a:gd name="T60" fmla="*/ 81 w 123"/>
                  <a:gd name="T61" fmla="*/ 86 h 96"/>
                  <a:gd name="T62" fmla="*/ 75 w 123"/>
                  <a:gd name="T63" fmla="*/ 80 h 96"/>
                  <a:gd name="T64" fmla="*/ 81 w 123"/>
                  <a:gd name="T65" fmla="*/ 74 h 96"/>
                  <a:gd name="T66" fmla="*/ 88 w 123"/>
                  <a:gd name="T67" fmla="*/ 80 h 96"/>
                  <a:gd name="T68" fmla="*/ 81 w 123"/>
                  <a:gd name="T69" fmla="*/ 8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3" h="96">
                    <a:moveTo>
                      <a:pt x="123" y="70"/>
                    </a:moveTo>
                    <a:cubicBezTo>
                      <a:pt x="122" y="69"/>
                      <a:pt x="122" y="69"/>
                      <a:pt x="122" y="69"/>
                    </a:cubicBezTo>
                    <a:cubicBezTo>
                      <a:pt x="123" y="69"/>
                      <a:pt x="123" y="69"/>
                      <a:pt x="123" y="69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42"/>
                      <a:pt x="120" y="42"/>
                      <a:pt x="120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65" y="64"/>
                      <a:pt x="65" y="64"/>
                      <a:pt x="65" y="64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7" y="73"/>
                      <a:pt x="67" y="74"/>
                      <a:pt x="67" y="75"/>
                    </a:cubicBezTo>
                    <a:cubicBezTo>
                      <a:pt x="67" y="82"/>
                      <a:pt x="67" y="82"/>
                      <a:pt x="67" y="82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71" y="92"/>
                      <a:pt x="76" y="96"/>
                      <a:pt x="81" y="96"/>
                    </a:cubicBezTo>
                    <a:cubicBezTo>
                      <a:pt x="90" y="96"/>
                      <a:pt x="97" y="89"/>
                      <a:pt x="97" y="80"/>
                    </a:cubicBezTo>
                    <a:cubicBezTo>
                      <a:pt x="97" y="77"/>
                      <a:pt x="96" y="75"/>
                      <a:pt x="95" y="73"/>
                    </a:cubicBezTo>
                    <a:cubicBezTo>
                      <a:pt x="110" y="75"/>
                      <a:pt x="110" y="75"/>
                      <a:pt x="110" y="75"/>
                    </a:cubicBezTo>
                    <a:cubicBezTo>
                      <a:pt x="110" y="76"/>
                      <a:pt x="110" y="76"/>
                      <a:pt x="110" y="76"/>
                    </a:cubicBezTo>
                    <a:cubicBezTo>
                      <a:pt x="123" y="71"/>
                      <a:pt x="123" y="71"/>
                      <a:pt x="123" y="71"/>
                    </a:cubicBezTo>
                    <a:lnTo>
                      <a:pt x="123" y="70"/>
                    </a:lnTo>
                    <a:close/>
                    <a:moveTo>
                      <a:pt x="81" y="86"/>
                    </a:moveTo>
                    <a:cubicBezTo>
                      <a:pt x="78" y="86"/>
                      <a:pt x="75" y="83"/>
                      <a:pt x="75" y="80"/>
                    </a:cubicBezTo>
                    <a:cubicBezTo>
                      <a:pt x="75" y="77"/>
                      <a:pt x="78" y="74"/>
                      <a:pt x="81" y="74"/>
                    </a:cubicBezTo>
                    <a:cubicBezTo>
                      <a:pt x="85" y="74"/>
                      <a:pt x="88" y="77"/>
                      <a:pt x="88" y="80"/>
                    </a:cubicBezTo>
                    <a:cubicBezTo>
                      <a:pt x="88" y="83"/>
                      <a:pt x="85" y="86"/>
                      <a:pt x="8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Freeform 13">
                <a:extLst>
                  <a:ext uri="{FF2B5EF4-FFF2-40B4-BE49-F238E27FC236}">
                    <a16:creationId xmlns:a16="http://schemas.microsoft.com/office/drawing/2014/main" id="{7AD41F4C-CE62-4C7D-A5CF-AD506BC45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9400" y="-1592263"/>
                <a:ext cx="292100" cy="77787"/>
              </a:xfrm>
              <a:custGeom>
                <a:avLst/>
                <a:gdLst>
                  <a:gd name="T0" fmla="*/ 5 w 38"/>
                  <a:gd name="T1" fmla="*/ 10 h 10"/>
                  <a:gd name="T2" fmla="*/ 6 w 38"/>
                  <a:gd name="T3" fmla="*/ 10 h 10"/>
                  <a:gd name="T4" fmla="*/ 28 w 38"/>
                  <a:gd name="T5" fmla="*/ 10 h 10"/>
                  <a:gd name="T6" fmla="*/ 29 w 38"/>
                  <a:gd name="T7" fmla="*/ 10 h 10"/>
                  <a:gd name="T8" fmla="*/ 38 w 38"/>
                  <a:gd name="T9" fmla="*/ 10 h 10"/>
                  <a:gd name="T10" fmla="*/ 38 w 38"/>
                  <a:gd name="T11" fmla="*/ 0 h 10"/>
                  <a:gd name="T12" fmla="*/ 6 w 38"/>
                  <a:gd name="T13" fmla="*/ 0 h 10"/>
                  <a:gd name="T14" fmla="*/ 0 w 38"/>
                  <a:gd name="T15" fmla="*/ 10 h 10"/>
                  <a:gd name="T16" fmla="*/ 5 w 38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10">
                    <a:moveTo>
                      <a:pt x="5" y="10"/>
                    </a:moveTo>
                    <a:cubicBezTo>
                      <a:pt x="5" y="10"/>
                      <a:pt x="5" y="10"/>
                      <a:pt x="6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5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Freeform 14">
                <a:extLst>
                  <a:ext uri="{FF2B5EF4-FFF2-40B4-BE49-F238E27FC236}">
                    <a16:creationId xmlns:a16="http://schemas.microsoft.com/office/drawing/2014/main" id="{EE1DAA5F-9D48-484D-8AF6-1100850D15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79125" y="-1693863"/>
                <a:ext cx="938213" cy="746125"/>
              </a:xfrm>
              <a:custGeom>
                <a:avLst/>
                <a:gdLst>
                  <a:gd name="T0" fmla="*/ 122 w 122"/>
                  <a:gd name="T1" fmla="*/ 70 h 96"/>
                  <a:gd name="T2" fmla="*/ 122 w 122"/>
                  <a:gd name="T3" fmla="*/ 69 h 96"/>
                  <a:gd name="T4" fmla="*/ 122 w 122"/>
                  <a:gd name="T5" fmla="*/ 69 h 96"/>
                  <a:gd name="T6" fmla="*/ 119 w 122"/>
                  <a:gd name="T7" fmla="*/ 56 h 96"/>
                  <a:gd name="T8" fmla="*/ 119 w 122"/>
                  <a:gd name="T9" fmla="*/ 42 h 96"/>
                  <a:gd name="T10" fmla="*/ 119 w 122"/>
                  <a:gd name="T11" fmla="*/ 41 h 96"/>
                  <a:gd name="T12" fmla="*/ 118 w 122"/>
                  <a:gd name="T13" fmla="*/ 41 h 96"/>
                  <a:gd name="T14" fmla="*/ 97 w 122"/>
                  <a:gd name="T15" fmla="*/ 7 h 96"/>
                  <a:gd name="T16" fmla="*/ 83 w 122"/>
                  <a:gd name="T17" fmla="*/ 2 h 96"/>
                  <a:gd name="T18" fmla="*/ 83 w 122"/>
                  <a:gd name="T19" fmla="*/ 0 h 96"/>
                  <a:gd name="T20" fmla="*/ 0 w 122"/>
                  <a:gd name="T21" fmla="*/ 0 h 96"/>
                  <a:gd name="T22" fmla="*/ 0 w 122"/>
                  <a:gd name="T23" fmla="*/ 23 h 96"/>
                  <a:gd name="T24" fmla="*/ 30 w 122"/>
                  <a:gd name="T25" fmla="*/ 23 h 96"/>
                  <a:gd name="T26" fmla="*/ 30 w 122"/>
                  <a:gd name="T27" fmla="*/ 26 h 96"/>
                  <a:gd name="T28" fmla="*/ 43 w 122"/>
                  <a:gd name="T29" fmla="*/ 31 h 96"/>
                  <a:gd name="T30" fmla="*/ 64 w 122"/>
                  <a:gd name="T31" fmla="*/ 65 h 96"/>
                  <a:gd name="T32" fmla="*/ 66 w 122"/>
                  <a:gd name="T33" fmla="*/ 65 h 96"/>
                  <a:gd name="T34" fmla="*/ 66 w 122"/>
                  <a:gd name="T35" fmla="*/ 72 h 96"/>
                  <a:gd name="T36" fmla="*/ 67 w 122"/>
                  <a:gd name="T37" fmla="*/ 72 h 96"/>
                  <a:gd name="T38" fmla="*/ 67 w 122"/>
                  <a:gd name="T39" fmla="*/ 72 h 96"/>
                  <a:gd name="T40" fmla="*/ 66 w 122"/>
                  <a:gd name="T41" fmla="*/ 75 h 96"/>
                  <a:gd name="T42" fmla="*/ 66 w 122"/>
                  <a:gd name="T43" fmla="*/ 82 h 96"/>
                  <a:gd name="T44" fmla="*/ 67 w 122"/>
                  <a:gd name="T45" fmla="*/ 88 h 96"/>
                  <a:gd name="T46" fmla="*/ 81 w 122"/>
                  <a:gd name="T47" fmla="*/ 96 h 96"/>
                  <a:gd name="T48" fmla="*/ 96 w 122"/>
                  <a:gd name="T49" fmla="*/ 80 h 96"/>
                  <a:gd name="T50" fmla="*/ 94 w 122"/>
                  <a:gd name="T51" fmla="*/ 73 h 96"/>
                  <a:gd name="T52" fmla="*/ 109 w 122"/>
                  <a:gd name="T53" fmla="*/ 75 h 96"/>
                  <a:gd name="T54" fmla="*/ 109 w 122"/>
                  <a:gd name="T55" fmla="*/ 76 h 96"/>
                  <a:gd name="T56" fmla="*/ 122 w 122"/>
                  <a:gd name="T57" fmla="*/ 71 h 96"/>
                  <a:gd name="T58" fmla="*/ 122 w 122"/>
                  <a:gd name="T59" fmla="*/ 70 h 96"/>
                  <a:gd name="T60" fmla="*/ 81 w 122"/>
                  <a:gd name="T61" fmla="*/ 86 h 96"/>
                  <a:gd name="T62" fmla="*/ 74 w 122"/>
                  <a:gd name="T63" fmla="*/ 80 h 96"/>
                  <a:gd name="T64" fmla="*/ 81 w 122"/>
                  <a:gd name="T65" fmla="*/ 74 h 96"/>
                  <a:gd name="T66" fmla="*/ 87 w 122"/>
                  <a:gd name="T67" fmla="*/ 80 h 96"/>
                  <a:gd name="T68" fmla="*/ 81 w 122"/>
                  <a:gd name="T69" fmla="*/ 8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" h="96">
                    <a:moveTo>
                      <a:pt x="122" y="70"/>
                    </a:moveTo>
                    <a:cubicBezTo>
                      <a:pt x="122" y="69"/>
                      <a:pt x="122" y="69"/>
                      <a:pt x="122" y="69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19" y="56"/>
                      <a:pt x="119" y="56"/>
                      <a:pt x="119" y="56"/>
                    </a:cubicBezTo>
                    <a:cubicBezTo>
                      <a:pt x="119" y="42"/>
                      <a:pt x="119" y="42"/>
                      <a:pt x="119" y="42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18" y="41"/>
                      <a:pt x="118" y="41"/>
                      <a:pt x="118" y="41"/>
                    </a:cubicBezTo>
                    <a:cubicBezTo>
                      <a:pt x="97" y="7"/>
                      <a:pt x="97" y="7"/>
                      <a:pt x="97" y="7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64" y="65"/>
                      <a:pt x="64" y="65"/>
                      <a:pt x="64" y="65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6" y="72"/>
                      <a:pt x="66" y="72"/>
                      <a:pt x="66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67" y="73"/>
                      <a:pt x="66" y="74"/>
                      <a:pt x="66" y="75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67" y="88"/>
                      <a:pt x="67" y="88"/>
                      <a:pt x="67" y="88"/>
                    </a:cubicBezTo>
                    <a:cubicBezTo>
                      <a:pt x="70" y="92"/>
                      <a:pt x="75" y="96"/>
                      <a:pt x="81" y="96"/>
                    </a:cubicBezTo>
                    <a:cubicBezTo>
                      <a:pt x="89" y="96"/>
                      <a:pt x="96" y="89"/>
                      <a:pt x="96" y="80"/>
                    </a:cubicBezTo>
                    <a:cubicBezTo>
                      <a:pt x="96" y="77"/>
                      <a:pt x="95" y="75"/>
                      <a:pt x="94" y="73"/>
                    </a:cubicBezTo>
                    <a:cubicBezTo>
                      <a:pt x="109" y="75"/>
                      <a:pt x="109" y="75"/>
                      <a:pt x="109" y="75"/>
                    </a:cubicBezTo>
                    <a:cubicBezTo>
                      <a:pt x="109" y="76"/>
                      <a:pt x="109" y="76"/>
                      <a:pt x="109" y="76"/>
                    </a:cubicBezTo>
                    <a:cubicBezTo>
                      <a:pt x="122" y="71"/>
                      <a:pt x="122" y="71"/>
                      <a:pt x="122" y="71"/>
                    </a:cubicBezTo>
                    <a:lnTo>
                      <a:pt x="122" y="70"/>
                    </a:lnTo>
                    <a:close/>
                    <a:moveTo>
                      <a:pt x="81" y="86"/>
                    </a:moveTo>
                    <a:cubicBezTo>
                      <a:pt x="77" y="86"/>
                      <a:pt x="74" y="83"/>
                      <a:pt x="74" y="80"/>
                    </a:cubicBezTo>
                    <a:cubicBezTo>
                      <a:pt x="74" y="77"/>
                      <a:pt x="77" y="74"/>
                      <a:pt x="81" y="74"/>
                    </a:cubicBezTo>
                    <a:cubicBezTo>
                      <a:pt x="84" y="74"/>
                      <a:pt x="87" y="77"/>
                      <a:pt x="87" y="80"/>
                    </a:cubicBezTo>
                    <a:cubicBezTo>
                      <a:pt x="87" y="83"/>
                      <a:pt x="84" y="86"/>
                      <a:pt x="81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Freeform 15">
                <a:extLst>
                  <a:ext uri="{FF2B5EF4-FFF2-40B4-BE49-F238E27FC236}">
                    <a16:creationId xmlns:a16="http://schemas.microsoft.com/office/drawing/2014/main" id="{3CBAA438-A44B-4ACB-9E30-6EA3803AA6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01238" y="-1490663"/>
                <a:ext cx="1392238" cy="744537"/>
              </a:xfrm>
              <a:custGeom>
                <a:avLst/>
                <a:gdLst>
                  <a:gd name="T0" fmla="*/ 9 w 181"/>
                  <a:gd name="T1" fmla="*/ 46 h 96"/>
                  <a:gd name="T2" fmla="*/ 23 w 181"/>
                  <a:gd name="T3" fmla="*/ 45 h 96"/>
                  <a:gd name="T4" fmla="*/ 27 w 181"/>
                  <a:gd name="T5" fmla="*/ 41 h 96"/>
                  <a:gd name="T6" fmla="*/ 44 w 181"/>
                  <a:gd name="T7" fmla="*/ 39 h 96"/>
                  <a:gd name="T8" fmla="*/ 43 w 181"/>
                  <a:gd name="T9" fmla="*/ 23 h 96"/>
                  <a:gd name="T10" fmla="*/ 18 w 181"/>
                  <a:gd name="T11" fmla="*/ 24 h 96"/>
                  <a:gd name="T12" fmla="*/ 7 w 181"/>
                  <a:gd name="T13" fmla="*/ 42 h 96"/>
                  <a:gd name="T14" fmla="*/ 39 w 181"/>
                  <a:gd name="T15" fmla="*/ 86 h 96"/>
                  <a:gd name="T16" fmla="*/ 39 w 181"/>
                  <a:gd name="T17" fmla="*/ 74 h 96"/>
                  <a:gd name="T18" fmla="*/ 39 w 181"/>
                  <a:gd name="T19" fmla="*/ 86 h 96"/>
                  <a:gd name="T20" fmla="*/ 111 w 181"/>
                  <a:gd name="T21" fmla="*/ 80 h 96"/>
                  <a:gd name="T22" fmla="*/ 99 w 181"/>
                  <a:gd name="T23" fmla="*/ 80 h 96"/>
                  <a:gd name="T24" fmla="*/ 139 w 181"/>
                  <a:gd name="T25" fmla="*/ 86 h 96"/>
                  <a:gd name="T26" fmla="*/ 139 w 181"/>
                  <a:gd name="T27" fmla="*/ 74 h 96"/>
                  <a:gd name="T28" fmla="*/ 139 w 181"/>
                  <a:gd name="T29" fmla="*/ 86 h 96"/>
                  <a:gd name="T30" fmla="*/ 3 w 181"/>
                  <a:gd name="T31" fmla="*/ 56 h 96"/>
                  <a:gd name="T32" fmla="*/ 20 w 181"/>
                  <a:gd name="T33" fmla="*/ 13 h 96"/>
                  <a:gd name="T34" fmla="*/ 52 w 181"/>
                  <a:gd name="T35" fmla="*/ 55 h 96"/>
                  <a:gd name="T36" fmla="*/ 58 w 181"/>
                  <a:gd name="T37" fmla="*/ 0 h 96"/>
                  <a:gd name="T38" fmla="*/ 141 w 181"/>
                  <a:gd name="T39" fmla="*/ 2 h 96"/>
                  <a:gd name="T40" fmla="*/ 177 w 181"/>
                  <a:gd name="T41" fmla="*/ 41 h 96"/>
                  <a:gd name="T42" fmla="*/ 177 w 181"/>
                  <a:gd name="T43" fmla="*/ 42 h 96"/>
                  <a:gd name="T44" fmla="*/ 180 w 181"/>
                  <a:gd name="T45" fmla="*/ 69 h 96"/>
                  <a:gd name="T46" fmla="*/ 180 w 181"/>
                  <a:gd name="T47" fmla="*/ 70 h 96"/>
                  <a:gd name="T48" fmla="*/ 168 w 181"/>
                  <a:gd name="T49" fmla="*/ 76 h 96"/>
                  <a:gd name="T50" fmla="*/ 152 w 181"/>
                  <a:gd name="T51" fmla="*/ 73 h 96"/>
                  <a:gd name="T52" fmla="*/ 139 w 181"/>
                  <a:gd name="T53" fmla="*/ 96 h 96"/>
                  <a:gd name="T54" fmla="*/ 126 w 181"/>
                  <a:gd name="T55" fmla="*/ 72 h 96"/>
                  <a:gd name="T56" fmla="*/ 118 w 181"/>
                  <a:gd name="T57" fmla="*/ 72 h 96"/>
                  <a:gd name="T58" fmla="*/ 105 w 181"/>
                  <a:gd name="T59" fmla="*/ 96 h 96"/>
                  <a:gd name="T60" fmla="*/ 92 w 181"/>
                  <a:gd name="T61" fmla="*/ 72 h 96"/>
                  <a:gd name="T62" fmla="*/ 85 w 181"/>
                  <a:gd name="T63" fmla="*/ 81 h 96"/>
                  <a:gd name="T64" fmla="*/ 57 w 181"/>
                  <a:gd name="T65" fmla="*/ 82 h 96"/>
                  <a:gd name="T66" fmla="*/ 57 w 181"/>
                  <a:gd name="T67" fmla="*/ 72 h 96"/>
                  <a:gd name="T68" fmla="*/ 54 w 181"/>
                  <a:gd name="T69" fmla="*/ 80 h 96"/>
                  <a:gd name="T70" fmla="*/ 23 w 181"/>
                  <a:gd name="T71" fmla="*/ 80 h 96"/>
                  <a:gd name="T72" fmla="*/ 21 w 181"/>
                  <a:gd name="T73" fmla="*/ 72 h 96"/>
                  <a:gd name="T74" fmla="*/ 19 w 181"/>
                  <a:gd name="T75" fmla="*/ 79 h 96"/>
                  <a:gd name="T76" fmla="*/ 1 w 181"/>
                  <a:gd name="T77" fmla="*/ 78 h 96"/>
                  <a:gd name="T78" fmla="*/ 2 w 181"/>
                  <a:gd name="T79" fmla="*/ 69 h 96"/>
                  <a:gd name="T80" fmla="*/ 3 w 181"/>
                  <a:gd name="T81" fmla="*/ 68 h 96"/>
                  <a:gd name="T82" fmla="*/ 1 w 181"/>
                  <a:gd name="T83" fmla="*/ 67 h 96"/>
                  <a:gd name="T84" fmla="*/ 0 w 181"/>
                  <a:gd name="T85" fmla="*/ 5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1" h="96">
                    <a:moveTo>
                      <a:pt x="7" y="44"/>
                    </a:moveTo>
                    <a:cubicBezTo>
                      <a:pt x="7" y="45"/>
                      <a:pt x="8" y="46"/>
                      <a:pt x="9" y="4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2" y="46"/>
                      <a:pt x="22" y="46"/>
                      <a:pt x="23" y="45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6" y="41"/>
                      <a:pt x="26" y="41"/>
                      <a:pt x="27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1"/>
                      <a:pt x="44" y="40"/>
                      <a:pt x="44" y="39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3"/>
                      <a:pt x="43" y="23"/>
                      <a:pt x="43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8" y="24"/>
                    </a:cubicBez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7" y="41"/>
                      <a:pt x="7" y="42"/>
                    </a:cubicBezTo>
                    <a:lnTo>
                      <a:pt x="7" y="44"/>
                    </a:lnTo>
                    <a:close/>
                    <a:moveTo>
                      <a:pt x="39" y="86"/>
                    </a:moveTo>
                    <a:cubicBezTo>
                      <a:pt x="42" y="86"/>
                      <a:pt x="45" y="84"/>
                      <a:pt x="45" y="80"/>
                    </a:cubicBezTo>
                    <a:cubicBezTo>
                      <a:pt x="45" y="77"/>
                      <a:pt x="42" y="74"/>
                      <a:pt x="39" y="74"/>
                    </a:cubicBezTo>
                    <a:cubicBezTo>
                      <a:pt x="35" y="74"/>
                      <a:pt x="32" y="77"/>
                      <a:pt x="32" y="80"/>
                    </a:cubicBezTo>
                    <a:cubicBezTo>
                      <a:pt x="32" y="84"/>
                      <a:pt x="35" y="86"/>
                      <a:pt x="39" y="86"/>
                    </a:cubicBezTo>
                    <a:moveTo>
                      <a:pt x="105" y="86"/>
                    </a:moveTo>
                    <a:cubicBezTo>
                      <a:pt x="108" y="86"/>
                      <a:pt x="111" y="84"/>
                      <a:pt x="111" y="80"/>
                    </a:cubicBezTo>
                    <a:cubicBezTo>
                      <a:pt x="111" y="77"/>
                      <a:pt x="108" y="74"/>
                      <a:pt x="105" y="74"/>
                    </a:cubicBezTo>
                    <a:cubicBezTo>
                      <a:pt x="102" y="74"/>
                      <a:pt x="99" y="77"/>
                      <a:pt x="99" y="80"/>
                    </a:cubicBezTo>
                    <a:cubicBezTo>
                      <a:pt x="99" y="84"/>
                      <a:pt x="102" y="86"/>
                      <a:pt x="105" y="86"/>
                    </a:cubicBezTo>
                    <a:moveTo>
                      <a:pt x="139" y="86"/>
                    </a:moveTo>
                    <a:cubicBezTo>
                      <a:pt x="142" y="86"/>
                      <a:pt x="145" y="84"/>
                      <a:pt x="145" y="80"/>
                    </a:cubicBezTo>
                    <a:cubicBezTo>
                      <a:pt x="145" y="77"/>
                      <a:pt x="142" y="74"/>
                      <a:pt x="139" y="74"/>
                    </a:cubicBezTo>
                    <a:cubicBezTo>
                      <a:pt x="135" y="74"/>
                      <a:pt x="133" y="77"/>
                      <a:pt x="133" y="80"/>
                    </a:cubicBezTo>
                    <a:cubicBezTo>
                      <a:pt x="133" y="84"/>
                      <a:pt x="135" y="86"/>
                      <a:pt x="139" y="86"/>
                    </a:cubicBezTo>
                    <a:moveTo>
                      <a:pt x="1" y="56"/>
                    </a:moveTo>
                    <a:cubicBezTo>
                      <a:pt x="3" y="56"/>
                      <a:pt x="3" y="56"/>
                      <a:pt x="3" y="56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8" y="55"/>
                      <a:pt x="58" y="55"/>
                      <a:pt x="58" y="55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55" y="7"/>
                      <a:pt x="155" y="7"/>
                      <a:pt x="155" y="7"/>
                    </a:cubicBezTo>
                    <a:cubicBezTo>
                      <a:pt x="177" y="41"/>
                      <a:pt x="177" y="41"/>
                      <a:pt x="177" y="41"/>
                    </a:cubicBezTo>
                    <a:cubicBezTo>
                      <a:pt x="177" y="41"/>
                      <a:pt x="177" y="41"/>
                      <a:pt x="177" y="41"/>
                    </a:cubicBezTo>
                    <a:cubicBezTo>
                      <a:pt x="177" y="42"/>
                      <a:pt x="177" y="42"/>
                      <a:pt x="177" y="42"/>
                    </a:cubicBezTo>
                    <a:cubicBezTo>
                      <a:pt x="177" y="56"/>
                      <a:pt x="177" y="56"/>
                      <a:pt x="177" y="56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69"/>
                      <a:pt x="180" y="69"/>
                      <a:pt x="180" y="69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1" y="71"/>
                      <a:pt x="181" y="71"/>
                      <a:pt x="181" y="71"/>
                    </a:cubicBezTo>
                    <a:cubicBezTo>
                      <a:pt x="168" y="76"/>
                      <a:pt x="168" y="76"/>
                      <a:pt x="168" y="76"/>
                    </a:cubicBezTo>
                    <a:cubicBezTo>
                      <a:pt x="167" y="75"/>
                      <a:pt x="167" y="75"/>
                      <a:pt x="167" y="75"/>
                    </a:cubicBezTo>
                    <a:cubicBezTo>
                      <a:pt x="152" y="73"/>
                      <a:pt x="152" y="73"/>
                      <a:pt x="152" y="73"/>
                    </a:cubicBezTo>
                    <a:cubicBezTo>
                      <a:pt x="154" y="75"/>
                      <a:pt x="154" y="77"/>
                      <a:pt x="154" y="80"/>
                    </a:cubicBezTo>
                    <a:cubicBezTo>
                      <a:pt x="154" y="89"/>
                      <a:pt x="148" y="96"/>
                      <a:pt x="139" y="96"/>
                    </a:cubicBezTo>
                    <a:cubicBezTo>
                      <a:pt x="130" y="96"/>
                      <a:pt x="123" y="89"/>
                      <a:pt x="123" y="80"/>
                    </a:cubicBezTo>
                    <a:cubicBezTo>
                      <a:pt x="123" y="77"/>
                      <a:pt x="124" y="74"/>
                      <a:pt x="126" y="72"/>
                    </a:cubicBezTo>
                    <a:cubicBezTo>
                      <a:pt x="125" y="72"/>
                      <a:pt x="125" y="72"/>
                      <a:pt x="125" y="72"/>
                    </a:cubicBezTo>
                    <a:cubicBezTo>
                      <a:pt x="118" y="72"/>
                      <a:pt x="118" y="72"/>
                      <a:pt x="118" y="72"/>
                    </a:cubicBezTo>
                    <a:cubicBezTo>
                      <a:pt x="120" y="75"/>
                      <a:pt x="121" y="77"/>
                      <a:pt x="121" y="80"/>
                    </a:cubicBezTo>
                    <a:cubicBezTo>
                      <a:pt x="121" y="89"/>
                      <a:pt x="114" y="96"/>
                      <a:pt x="105" y="96"/>
                    </a:cubicBezTo>
                    <a:cubicBezTo>
                      <a:pt x="96" y="96"/>
                      <a:pt x="89" y="89"/>
                      <a:pt x="89" y="80"/>
                    </a:cubicBezTo>
                    <a:cubicBezTo>
                      <a:pt x="89" y="77"/>
                      <a:pt x="90" y="75"/>
                      <a:pt x="92" y="72"/>
                    </a:cubicBezTo>
                    <a:cubicBezTo>
                      <a:pt x="85" y="72"/>
                      <a:pt x="85" y="72"/>
                      <a:pt x="85" y="72"/>
                    </a:cubicBezTo>
                    <a:cubicBezTo>
                      <a:pt x="85" y="81"/>
                      <a:pt x="85" y="81"/>
                      <a:pt x="85" y="81"/>
                    </a:cubicBezTo>
                    <a:cubicBezTo>
                      <a:pt x="85" y="81"/>
                      <a:pt x="85" y="82"/>
                      <a:pt x="85" y="82"/>
                    </a:cubicBezTo>
                    <a:cubicBezTo>
                      <a:pt x="57" y="82"/>
                      <a:pt x="57" y="82"/>
                      <a:pt x="57" y="82"/>
                    </a:cubicBezTo>
                    <a:cubicBezTo>
                      <a:pt x="57" y="82"/>
                      <a:pt x="57" y="81"/>
                      <a:pt x="57" y="81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3" y="75"/>
                      <a:pt x="54" y="77"/>
                      <a:pt x="54" y="80"/>
                    </a:cubicBezTo>
                    <a:cubicBezTo>
                      <a:pt x="54" y="89"/>
                      <a:pt x="47" y="96"/>
                      <a:pt x="39" y="96"/>
                    </a:cubicBezTo>
                    <a:cubicBezTo>
                      <a:pt x="30" y="96"/>
                      <a:pt x="23" y="89"/>
                      <a:pt x="23" y="80"/>
                    </a:cubicBezTo>
                    <a:cubicBezTo>
                      <a:pt x="23" y="77"/>
                      <a:pt x="24" y="75"/>
                      <a:pt x="25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1" y="78"/>
                      <a:pt x="21" y="78"/>
                      <a:pt x="21" y="78"/>
                    </a:cubicBezTo>
                    <a:cubicBezTo>
                      <a:pt x="21" y="79"/>
                      <a:pt x="20" y="79"/>
                      <a:pt x="19" y="79"/>
                    </a:cubicBezTo>
                    <a:cubicBezTo>
                      <a:pt x="2" y="79"/>
                      <a:pt x="2" y="79"/>
                      <a:pt x="2" y="79"/>
                    </a:cubicBezTo>
                    <a:cubicBezTo>
                      <a:pt x="1" y="79"/>
                      <a:pt x="1" y="79"/>
                      <a:pt x="1" y="78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1" y="70"/>
                      <a:pt x="1" y="69"/>
                      <a:pt x="2" y="69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1" y="67"/>
                      <a:pt x="1" y="67"/>
                      <a:pt x="1" y="67"/>
                    </a:cubicBezTo>
                    <a:cubicBezTo>
                      <a:pt x="0" y="67"/>
                      <a:pt x="0" y="67"/>
                      <a:pt x="0" y="6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7"/>
                      <a:pt x="0" y="56"/>
                      <a:pt x="1" y="5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C93C9691-DC5F-4828-B91F-ACFC6D80843E}"/>
                </a:ext>
              </a:extLst>
            </p:cNvPr>
            <p:cNvGrpSpPr/>
            <p:nvPr/>
          </p:nvGrpSpPr>
          <p:grpSpPr>
            <a:xfrm>
              <a:off x="7789239" y="3117630"/>
              <a:ext cx="485202" cy="528371"/>
              <a:chOff x="6716712" y="-2301876"/>
              <a:chExt cx="1712913" cy="1865314"/>
            </a:xfrm>
            <a:solidFill>
              <a:srgbClr val="FFBA00"/>
            </a:solidFill>
          </p:grpSpPr>
          <p:sp>
            <p:nvSpPr>
              <p:cNvPr id="107" name="Rectangle 19">
                <a:extLst>
                  <a:ext uri="{FF2B5EF4-FFF2-40B4-BE49-F238E27FC236}">
                    <a16:creationId xmlns:a16="http://schemas.microsoft.com/office/drawing/2014/main" id="{7F42DEEF-9716-4A93-9385-E42932F77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16712" y="-536575"/>
                <a:ext cx="1712913" cy="100013"/>
              </a:xfrm>
              <a:prstGeom prst="rect">
                <a:avLst/>
              </a:prstGeom>
              <a:grpFill/>
              <a:ln w="9525">
                <a:solidFill>
                  <a:srgbClr val="FFBA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20649A13-10F2-4AF3-8D79-1A4119BFB0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94500" y="-1762125"/>
                <a:ext cx="1549400" cy="1179513"/>
              </a:xfrm>
              <a:custGeom>
                <a:avLst/>
                <a:gdLst>
                  <a:gd name="T0" fmla="*/ 884 w 976"/>
                  <a:gd name="T1" fmla="*/ 583 h 743"/>
                  <a:gd name="T2" fmla="*/ 797 w 976"/>
                  <a:gd name="T3" fmla="*/ 583 h 743"/>
                  <a:gd name="T4" fmla="*/ 797 w 976"/>
                  <a:gd name="T5" fmla="*/ 447 h 743"/>
                  <a:gd name="T6" fmla="*/ 884 w 976"/>
                  <a:gd name="T7" fmla="*/ 447 h 743"/>
                  <a:gd name="T8" fmla="*/ 884 w 976"/>
                  <a:gd name="T9" fmla="*/ 583 h 743"/>
                  <a:gd name="T10" fmla="*/ 753 w 976"/>
                  <a:gd name="T11" fmla="*/ 583 h 743"/>
                  <a:gd name="T12" fmla="*/ 661 w 976"/>
                  <a:gd name="T13" fmla="*/ 583 h 743"/>
                  <a:gd name="T14" fmla="*/ 661 w 976"/>
                  <a:gd name="T15" fmla="*/ 447 h 743"/>
                  <a:gd name="T16" fmla="*/ 753 w 976"/>
                  <a:gd name="T17" fmla="*/ 447 h 743"/>
                  <a:gd name="T18" fmla="*/ 753 w 976"/>
                  <a:gd name="T19" fmla="*/ 583 h 743"/>
                  <a:gd name="T20" fmla="*/ 622 w 976"/>
                  <a:gd name="T21" fmla="*/ 583 h 743"/>
                  <a:gd name="T22" fmla="*/ 529 w 976"/>
                  <a:gd name="T23" fmla="*/ 583 h 743"/>
                  <a:gd name="T24" fmla="*/ 529 w 976"/>
                  <a:gd name="T25" fmla="*/ 447 h 743"/>
                  <a:gd name="T26" fmla="*/ 622 w 976"/>
                  <a:gd name="T27" fmla="*/ 447 h 743"/>
                  <a:gd name="T28" fmla="*/ 622 w 976"/>
                  <a:gd name="T29" fmla="*/ 583 h 743"/>
                  <a:gd name="T30" fmla="*/ 491 w 976"/>
                  <a:gd name="T31" fmla="*/ 583 h 743"/>
                  <a:gd name="T32" fmla="*/ 398 w 976"/>
                  <a:gd name="T33" fmla="*/ 583 h 743"/>
                  <a:gd name="T34" fmla="*/ 398 w 976"/>
                  <a:gd name="T35" fmla="*/ 447 h 743"/>
                  <a:gd name="T36" fmla="*/ 491 w 976"/>
                  <a:gd name="T37" fmla="*/ 447 h 743"/>
                  <a:gd name="T38" fmla="*/ 491 w 976"/>
                  <a:gd name="T39" fmla="*/ 583 h 743"/>
                  <a:gd name="T40" fmla="*/ 359 w 976"/>
                  <a:gd name="T41" fmla="*/ 583 h 743"/>
                  <a:gd name="T42" fmla="*/ 267 w 976"/>
                  <a:gd name="T43" fmla="*/ 583 h 743"/>
                  <a:gd name="T44" fmla="*/ 267 w 976"/>
                  <a:gd name="T45" fmla="*/ 447 h 743"/>
                  <a:gd name="T46" fmla="*/ 359 w 976"/>
                  <a:gd name="T47" fmla="*/ 447 h 743"/>
                  <a:gd name="T48" fmla="*/ 359 w 976"/>
                  <a:gd name="T49" fmla="*/ 583 h 743"/>
                  <a:gd name="T50" fmla="*/ 243 w 976"/>
                  <a:gd name="T51" fmla="*/ 292 h 743"/>
                  <a:gd name="T52" fmla="*/ 228 w 976"/>
                  <a:gd name="T53" fmla="*/ 0 h 743"/>
                  <a:gd name="T54" fmla="*/ 29 w 976"/>
                  <a:gd name="T55" fmla="*/ 0 h 743"/>
                  <a:gd name="T56" fmla="*/ 0 w 976"/>
                  <a:gd name="T57" fmla="*/ 743 h 743"/>
                  <a:gd name="T58" fmla="*/ 976 w 976"/>
                  <a:gd name="T59" fmla="*/ 743 h 743"/>
                  <a:gd name="T60" fmla="*/ 976 w 976"/>
                  <a:gd name="T61" fmla="*/ 219 h 743"/>
                  <a:gd name="T62" fmla="*/ 243 w 976"/>
                  <a:gd name="T63" fmla="*/ 292 h 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76" h="743">
                    <a:moveTo>
                      <a:pt x="884" y="583"/>
                    </a:moveTo>
                    <a:lnTo>
                      <a:pt x="797" y="583"/>
                    </a:lnTo>
                    <a:lnTo>
                      <a:pt x="797" y="447"/>
                    </a:lnTo>
                    <a:lnTo>
                      <a:pt x="884" y="447"/>
                    </a:lnTo>
                    <a:lnTo>
                      <a:pt x="884" y="583"/>
                    </a:lnTo>
                    <a:close/>
                    <a:moveTo>
                      <a:pt x="753" y="583"/>
                    </a:moveTo>
                    <a:lnTo>
                      <a:pt x="661" y="583"/>
                    </a:lnTo>
                    <a:lnTo>
                      <a:pt x="661" y="447"/>
                    </a:lnTo>
                    <a:lnTo>
                      <a:pt x="753" y="447"/>
                    </a:lnTo>
                    <a:lnTo>
                      <a:pt x="753" y="583"/>
                    </a:lnTo>
                    <a:close/>
                    <a:moveTo>
                      <a:pt x="622" y="583"/>
                    </a:moveTo>
                    <a:lnTo>
                      <a:pt x="529" y="583"/>
                    </a:lnTo>
                    <a:lnTo>
                      <a:pt x="529" y="447"/>
                    </a:lnTo>
                    <a:lnTo>
                      <a:pt x="622" y="447"/>
                    </a:lnTo>
                    <a:lnTo>
                      <a:pt x="622" y="583"/>
                    </a:lnTo>
                    <a:close/>
                    <a:moveTo>
                      <a:pt x="491" y="583"/>
                    </a:moveTo>
                    <a:lnTo>
                      <a:pt x="398" y="583"/>
                    </a:lnTo>
                    <a:lnTo>
                      <a:pt x="398" y="447"/>
                    </a:lnTo>
                    <a:lnTo>
                      <a:pt x="491" y="447"/>
                    </a:lnTo>
                    <a:lnTo>
                      <a:pt x="491" y="583"/>
                    </a:lnTo>
                    <a:close/>
                    <a:moveTo>
                      <a:pt x="359" y="583"/>
                    </a:moveTo>
                    <a:lnTo>
                      <a:pt x="267" y="583"/>
                    </a:lnTo>
                    <a:lnTo>
                      <a:pt x="267" y="447"/>
                    </a:lnTo>
                    <a:lnTo>
                      <a:pt x="359" y="447"/>
                    </a:lnTo>
                    <a:lnTo>
                      <a:pt x="359" y="583"/>
                    </a:lnTo>
                    <a:close/>
                    <a:moveTo>
                      <a:pt x="243" y="292"/>
                    </a:moveTo>
                    <a:lnTo>
                      <a:pt x="228" y="0"/>
                    </a:lnTo>
                    <a:lnTo>
                      <a:pt x="29" y="0"/>
                    </a:lnTo>
                    <a:lnTo>
                      <a:pt x="0" y="743"/>
                    </a:lnTo>
                    <a:lnTo>
                      <a:pt x="976" y="743"/>
                    </a:lnTo>
                    <a:lnTo>
                      <a:pt x="976" y="219"/>
                    </a:lnTo>
                    <a:lnTo>
                      <a:pt x="243" y="292"/>
                    </a:lnTo>
                    <a:close/>
                  </a:path>
                </a:pathLst>
              </a:custGeom>
              <a:grpFill/>
              <a:ln w="9525">
                <a:solidFill>
                  <a:srgbClr val="FFBA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Freeform 21">
                <a:extLst>
                  <a:ext uri="{FF2B5EF4-FFF2-40B4-BE49-F238E27FC236}">
                    <a16:creationId xmlns:a16="http://schemas.microsoft.com/office/drawing/2014/main" id="{B0827647-ABE6-4B98-BFBE-A9BC32FD7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8325" y="-2301876"/>
                <a:ext cx="1117600" cy="601663"/>
              </a:xfrm>
              <a:custGeom>
                <a:avLst/>
                <a:gdLst>
                  <a:gd name="T0" fmla="*/ 101 w 145"/>
                  <a:gd name="T1" fmla="*/ 3 h 78"/>
                  <a:gd name="T2" fmla="*/ 72 w 145"/>
                  <a:gd name="T3" fmla="*/ 24 h 78"/>
                  <a:gd name="T4" fmla="*/ 57 w 145"/>
                  <a:gd name="T5" fmla="*/ 20 h 78"/>
                  <a:gd name="T6" fmla="*/ 41 w 145"/>
                  <a:gd name="T7" fmla="*/ 31 h 78"/>
                  <a:gd name="T8" fmla="*/ 33 w 145"/>
                  <a:gd name="T9" fmla="*/ 30 h 78"/>
                  <a:gd name="T10" fmla="*/ 20 w 145"/>
                  <a:gd name="T11" fmla="*/ 39 h 78"/>
                  <a:gd name="T12" fmla="*/ 20 w 145"/>
                  <a:gd name="T13" fmla="*/ 39 h 78"/>
                  <a:gd name="T14" fmla="*/ 12 w 145"/>
                  <a:gd name="T15" fmla="*/ 46 h 78"/>
                  <a:gd name="T16" fmla="*/ 7 w 145"/>
                  <a:gd name="T17" fmla="*/ 50 h 78"/>
                  <a:gd name="T18" fmla="*/ 4 w 145"/>
                  <a:gd name="T19" fmla="*/ 50 h 78"/>
                  <a:gd name="T20" fmla="*/ 0 w 145"/>
                  <a:gd name="T21" fmla="*/ 55 h 78"/>
                  <a:gd name="T22" fmla="*/ 5 w 145"/>
                  <a:gd name="T23" fmla="*/ 59 h 78"/>
                  <a:gd name="T24" fmla="*/ 8 w 145"/>
                  <a:gd name="T25" fmla="*/ 58 h 78"/>
                  <a:gd name="T26" fmla="*/ 14 w 145"/>
                  <a:gd name="T27" fmla="*/ 59 h 78"/>
                  <a:gd name="T28" fmla="*/ 18 w 145"/>
                  <a:gd name="T29" fmla="*/ 58 h 78"/>
                  <a:gd name="T30" fmla="*/ 22 w 145"/>
                  <a:gd name="T31" fmla="*/ 58 h 78"/>
                  <a:gd name="T32" fmla="*/ 25 w 145"/>
                  <a:gd name="T33" fmla="*/ 57 h 78"/>
                  <a:gd name="T34" fmla="*/ 37 w 145"/>
                  <a:gd name="T35" fmla="*/ 60 h 78"/>
                  <a:gd name="T36" fmla="*/ 43 w 145"/>
                  <a:gd name="T37" fmla="*/ 58 h 78"/>
                  <a:gd name="T38" fmla="*/ 62 w 145"/>
                  <a:gd name="T39" fmla="*/ 65 h 78"/>
                  <a:gd name="T40" fmla="*/ 74 w 145"/>
                  <a:gd name="T41" fmla="*/ 60 h 78"/>
                  <a:gd name="T42" fmla="*/ 110 w 145"/>
                  <a:gd name="T43" fmla="*/ 76 h 78"/>
                  <a:gd name="T44" fmla="*/ 142 w 145"/>
                  <a:gd name="T45" fmla="*/ 35 h 78"/>
                  <a:gd name="T46" fmla="*/ 101 w 145"/>
                  <a:gd name="T47" fmla="*/ 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5" h="78">
                    <a:moveTo>
                      <a:pt x="101" y="3"/>
                    </a:moveTo>
                    <a:cubicBezTo>
                      <a:pt x="88" y="5"/>
                      <a:pt x="77" y="13"/>
                      <a:pt x="72" y="24"/>
                    </a:cubicBezTo>
                    <a:cubicBezTo>
                      <a:pt x="68" y="21"/>
                      <a:pt x="62" y="20"/>
                      <a:pt x="57" y="20"/>
                    </a:cubicBezTo>
                    <a:cubicBezTo>
                      <a:pt x="50" y="21"/>
                      <a:pt x="44" y="25"/>
                      <a:pt x="41" y="31"/>
                    </a:cubicBezTo>
                    <a:cubicBezTo>
                      <a:pt x="38" y="30"/>
                      <a:pt x="36" y="29"/>
                      <a:pt x="33" y="30"/>
                    </a:cubicBezTo>
                    <a:cubicBezTo>
                      <a:pt x="27" y="30"/>
                      <a:pt x="22" y="34"/>
                      <a:pt x="20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16" y="40"/>
                      <a:pt x="13" y="42"/>
                      <a:pt x="12" y="46"/>
                    </a:cubicBezTo>
                    <a:cubicBezTo>
                      <a:pt x="9" y="46"/>
                      <a:pt x="7" y="48"/>
                      <a:pt x="7" y="50"/>
                    </a:cubicBezTo>
                    <a:cubicBezTo>
                      <a:pt x="6" y="50"/>
                      <a:pt x="5" y="50"/>
                      <a:pt x="4" y="50"/>
                    </a:cubicBezTo>
                    <a:cubicBezTo>
                      <a:pt x="1" y="50"/>
                      <a:pt x="0" y="52"/>
                      <a:pt x="0" y="55"/>
                    </a:cubicBezTo>
                    <a:cubicBezTo>
                      <a:pt x="0" y="58"/>
                      <a:pt x="3" y="60"/>
                      <a:pt x="5" y="59"/>
                    </a:cubicBezTo>
                    <a:cubicBezTo>
                      <a:pt x="7" y="59"/>
                      <a:pt x="8" y="59"/>
                      <a:pt x="8" y="58"/>
                    </a:cubicBezTo>
                    <a:cubicBezTo>
                      <a:pt x="10" y="59"/>
                      <a:pt x="12" y="60"/>
                      <a:pt x="14" y="59"/>
                    </a:cubicBezTo>
                    <a:cubicBezTo>
                      <a:pt x="15" y="59"/>
                      <a:pt x="17" y="59"/>
                      <a:pt x="18" y="58"/>
                    </a:cubicBezTo>
                    <a:cubicBezTo>
                      <a:pt x="19" y="58"/>
                      <a:pt x="20" y="58"/>
                      <a:pt x="22" y="58"/>
                    </a:cubicBezTo>
                    <a:cubicBezTo>
                      <a:pt x="23" y="58"/>
                      <a:pt x="24" y="58"/>
                      <a:pt x="25" y="57"/>
                    </a:cubicBezTo>
                    <a:cubicBezTo>
                      <a:pt x="28" y="60"/>
                      <a:pt x="32" y="61"/>
                      <a:pt x="37" y="60"/>
                    </a:cubicBezTo>
                    <a:cubicBezTo>
                      <a:pt x="39" y="60"/>
                      <a:pt x="41" y="59"/>
                      <a:pt x="43" y="58"/>
                    </a:cubicBezTo>
                    <a:cubicBezTo>
                      <a:pt x="48" y="63"/>
                      <a:pt x="55" y="66"/>
                      <a:pt x="62" y="65"/>
                    </a:cubicBezTo>
                    <a:cubicBezTo>
                      <a:pt x="67" y="64"/>
                      <a:pt x="71" y="62"/>
                      <a:pt x="74" y="60"/>
                    </a:cubicBezTo>
                    <a:cubicBezTo>
                      <a:pt x="82" y="71"/>
                      <a:pt x="95" y="78"/>
                      <a:pt x="110" y="76"/>
                    </a:cubicBezTo>
                    <a:cubicBezTo>
                      <a:pt x="130" y="74"/>
                      <a:pt x="145" y="55"/>
                      <a:pt x="142" y="35"/>
                    </a:cubicBezTo>
                    <a:cubicBezTo>
                      <a:pt x="139" y="15"/>
                      <a:pt x="121" y="0"/>
                      <a:pt x="101" y="3"/>
                    </a:cubicBezTo>
                  </a:path>
                </a:pathLst>
              </a:custGeom>
              <a:grpFill/>
              <a:ln w="9525">
                <a:solidFill>
                  <a:srgbClr val="FFBA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953ECF4B-6F26-4832-90A9-99FDB101C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402" y="3988450"/>
              <a:ext cx="1639344" cy="1697640"/>
            </a:xfrm>
            <a:custGeom>
              <a:avLst/>
              <a:gdLst>
                <a:gd name="T0" fmla="*/ 821 w 838"/>
                <a:gd name="T1" fmla="*/ 49 h 868"/>
                <a:gd name="T2" fmla="*/ 14 w 838"/>
                <a:gd name="T3" fmla="*/ 868 h 868"/>
                <a:gd name="T4" fmla="*/ 0 w 838"/>
                <a:gd name="T5" fmla="*/ 818 h 868"/>
                <a:gd name="T6" fmla="*/ 770 w 838"/>
                <a:gd name="T7" fmla="*/ 37 h 868"/>
                <a:gd name="T8" fmla="*/ 753 w 838"/>
                <a:gd name="T9" fmla="*/ 33 h 868"/>
                <a:gd name="T10" fmla="*/ 806 w 838"/>
                <a:gd name="T11" fmla="*/ 0 h 868"/>
                <a:gd name="T12" fmla="*/ 838 w 838"/>
                <a:gd name="T13" fmla="*/ 53 h 868"/>
                <a:gd name="T14" fmla="*/ 821 w 838"/>
                <a:gd name="T15" fmla="*/ 49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8" h="868">
                  <a:moveTo>
                    <a:pt x="821" y="49"/>
                  </a:moveTo>
                  <a:cubicBezTo>
                    <a:pt x="718" y="446"/>
                    <a:pt x="409" y="759"/>
                    <a:pt x="14" y="868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378" y="714"/>
                    <a:pt x="672" y="415"/>
                    <a:pt x="770" y="37"/>
                  </a:cubicBezTo>
                  <a:cubicBezTo>
                    <a:pt x="753" y="33"/>
                    <a:pt x="753" y="33"/>
                    <a:pt x="753" y="33"/>
                  </a:cubicBezTo>
                  <a:cubicBezTo>
                    <a:pt x="806" y="0"/>
                    <a:pt x="806" y="0"/>
                    <a:pt x="806" y="0"/>
                  </a:cubicBezTo>
                  <a:cubicBezTo>
                    <a:pt x="838" y="53"/>
                    <a:pt x="838" y="53"/>
                    <a:pt x="838" y="53"/>
                  </a:cubicBezTo>
                  <a:lnTo>
                    <a:pt x="821" y="49"/>
                  </a:lnTo>
                  <a:close/>
                </a:path>
              </a:pathLst>
            </a:custGeom>
            <a:solidFill>
              <a:srgbClr val="FFBA00"/>
            </a:solidFill>
            <a:ln>
              <a:solidFill>
                <a:srgbClr val="FFBA0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C028F997-F0F0-4043-A21E-96343228D83A}"/>
                </a:ext>
              </a:extLst>
            </p:cNvPr>
            <p:cNvGrpSpPr/>
            <p:nvPr/>
          </p:nvGrpSpPr>
          <p:grpSpPr>
            <a:xfrm>
              <a:off x="3436404" y="1343991"/>
              <a:ext cx="4484122" cy="1604164"/>
              <a:chOff x="3477529" y="1225320"/>
              <a:chExt cx="4484122" cy="1604164"/>
            </a:xfrm>
          </p:grpSpPr>
          <p:sp>
            <p:nvSpPr>
              <p:cNvPr id="105" name="Freeform 35">
                <a:extLst>
                  <a:ext uri="{FF2B5EF4-FFF2-40B4-BE49-F238E27FC236}">
                    <a16:creationId xmlns:a16="http://schemas.microsoft.com/office/drawing/2014/main" id="{CFDEC794-2174-4A3E-B12D-7A3780E79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599" y="1225320"/>
                <a:ext cx="1582052" cy="1604164"/>
              </a:xfrm>
              <a:custGeom>
                <a:avLst/>
                <a:gdLst>
                  <a:gd name="T0" fmla="*/ 809 w 809"/>
                  <a:gd name="T1" fmla="*/ 806 h 820"/>
                  <a:gd name="T2" fmla="*/ 759 w 809"/>
                  <a:gd name="T3" fmla="*/ 820 h 820"/>
                  <a:gd name="T4" fmla="*/ 490 w 809"/>
                  <a:gd name="T5" fmla="*/ 349 h 820"/>
                  <a:gd name="T6" fmla="*/ 35 w 809"/>
                  <a:gd name="T7" fmla="*/ 67 h 820"/>
                  <a:gd name="T8" fmla="*/ 30 w 809"/>
                  <a:gd name="T9" fmla="*/ 85 h 820"/>
                  <a:gd name="T10" fmla="*/ 0 w 809"/>
                  <a:gd name="T11" fmla="*/ 30 h 820"/>
                  <a:gd name="T12" fmla="*/ 55 w 809"/>
                  <a:gd name="T13" fmla="*/ 0 h 820"/>
                  <a:gd name="T14" fmla="*/ 49 w 809"/>
                  <a:gd name="T15" fmla="*/ 18 h 820"/>
                  <a:gd name="T16" fmla="*/ 527 w 809"/>
                  <a:gd name="T17" fmla="*/ 313 h 820"/>
                  <a:gd name="T18" fmla="*/ 809 w 809"/>
                  <a:gd name="T19" fmla="*/ 806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9" h="820">
                    <a:moveTo>
                      <a:pt x="809" y="806"/>
                    </a:moveTo>
                    <a:cubicBezTo>
                      <a:pt x="759" y="820"/>
                      <a:pt x="759" y="820"/>
                      <a:pt x="759" y="820"/>
                    </a:cubicBezTo>
                    <a:cubicBezTo>
                      <a:pt x="711" y="644"/>
                      <a:pt x="617" y="481"/>
                      <a:pt x="490" y="349"/>
                    </a:cubicBezTo>
                    <a:cubicBezTo>
                      <a:pt x="364" y="219"/>
                      <a:pt x="206" y="122"/>
                      <a:pt x="35" y="67"/>
                    </a:cubicBezTo>
                    <a:cubicBezTo>
                      <a:pt x="30" y="85"/>
                      <a:pt x="30" y="85"/>
                      <a:pt x="30" y="85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230" y="75"/>
                      <a:pt x="394" y="177"/>
                      <a:pt x="527" y="313"/>
                    </a:cubicBezTo>
                    <a:cubicBezTo>
                      <a:pt x="660" y="452"/>
                      <a:pt x="758" y="622"/>
                      <a:pt x="809" y="806"/>
                    </a:cubicBezTo>
                    <a:close/>
                  </a:path>
                </a:pathLst>
              </a:custGeom>
              <a:solidFill>
                <a:srgbClr val="FFBA00"/>
              </a:solidFill>
              <a:ln>
                <a:solidFill>
                  <a:srgbClr val="FFBA00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Freeform 36">
                <a:extLst>
                  <a:ext uri="{FF2B5EF4-FFF2-40B4-BE49-F238E27FC236}">
                    <a16:creationId xmlns:a16="http://schemas.microsoft.com/office/drawing/2014/main" id="{71B47F0A-ACC4-4E9B-A520-C687C9AE2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7529" y="1239392"/>
                <a:ext cx="1591098" cy="1578031"/>
              </a:xfrm>
              <a:custGeom>
                <a:avLst/>
                <a:gdLst>
                  <a:gd name="T0" fmla="*/ 347 w 813"/>
                  <a:gd name="T1" fmla="*/ 320 h 807"/>
                  <a:gd name="T2" fmla="*/ 67 w 813"/>
                  <a:gd name="T3" fmla="*/ 772 h 807"/>
                  <a:gd name="T4" fmla="*/ 84 w 813"/>
                  <a:gd name="T5" fmla="*/ 777 h 807"/>
                  <a:gd name="T6" fmla="*/ 30 w 813"/>
                  <a:gd name="T7" fmla="*/ 807 h 807"/>
                  <a:gd name="T8" fmla="*/ 0 w 813"/>
                  <a:gd name="T9" fmla="*/ 752 h 807"/>
                  <a:gd name="T10" fmla="*/ 17 w 813"/>
                  <a:gd name="T11" fmla="*/ 757 h 807"/>
                  <a:gd name="T12" fmla="*/ 311 w 813"/>
                  <a:gd name="T13" fmla="*/ 283 h 807"/>
                  <a:gd name="T14" fmla="*/ 799 w 813"/>
                  <a:gd name="T15" fmla="*/ 0 h 807"/>
                  <a:gd name="T16" fmla="*/ 813 w 813"/>
                  <a:gd name="T17" fmla="*/ 50 h 807"/>
                  <a:gd name="T18" fmla="*/ 347 w 813"/>
                  <a:gd name="T19" fmla="*/ 320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3" h="807">
                    <a:moveTo>
                      <a:pt x="347" y="320"/>
                    </a:moveTo>
                    <a:cubicBezTo>
                      <a:pt x="218" y="445"/>
                      <a:pt x="121" y="602"/>
                      <a:pt x="67" y="772"/>
                    </a:cubicBezTo>
                    <a:cubicBezTo>
                      <a:pt x="84" y="777"/>
                      <a:pt x="84" y="777"/>
                      <a:pt x="84" y="777"/>
                    </a:cubicBezTo>
                    <a:cubicBezTo>
                      <a:pt x="30" y="807"/>
                      <a:pt x="30" y="807"/>
                      <a:pt x="30" y="807"/>
                    </a:cubicBezTo>
                    <a:cubicBezTo>
                      <a:pt x="0" y="752"/>
                      <a:pt x="0" y="752"/>
                      <a:pt x="0" y="752"/>
                    </a:cubicBezTo>
                    <a:cubicBezTo>
                      <a:pt x="17" y="757"/>
                      <a:pt x="17" y="757"/>
                      <a:pt x="17" y="757"/>
                    </a:cubicBezTo>
                    <a:cubicBezTo>
                      <a:pt x="74" y="578"/>
                      <a:pt x="176" y="414"/>
                      <a:pt x="311" y="283"/>
                    </a:cubicBezTo>
                    <a:cubicBezTo>
                      <a:pt x="448" y="150"/>
                      <a:pt x="616" y="52"/>
                      <a:pt x="799" y="0"/>
                    </a:cubicBezTo>
                    <a:cubicBezTo>
                      <a:pt x="813" y="50"/>
                      <a:pt x="813" y="50"/>
                      <a:pt x="813" y="50"/>
                    </a:cubicBezTo>
                    <a:cubicBezTo>
                      <a:pt x="639" y="99"/>
                      <a:pt x="477" y="192"/>
                      <a:pt x="347" y="320"/>
                    </a:cubicBezTo>
                    <a:close/>
                  </a:path>
                </a:pathLst>
              </a:custGeom>
              <a:solidFill>
                <a:srgbClr val="8996A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3520DFC1-5D00-4692-9734-C711D3F67112}"/>
                </a:ext>
              </a:extLst>
            </p:cNvPr>
            <p:cNvSpPr txBox="1"/>
            <p:nvPr/>
          </p:nvSpPr>
          <p:spPr>
            <a:xfrm>
              <a:off x="4857676" y="3149168"/>
              <a:ext cx="170190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b="1" spc="100">
                  <a:solidFill>
                    <a:schemeClr val="bg2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rPr>
                <a:t>PRODUCER RESPONSIBILITY ORGANIZATION</a:t>
              </a:r>
              <a:br>
                <a:rPr kumimoji="0" lang="en-US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rPr>
              </a:br>
              <a:r>
                <a:rPr kumimoji="0" lang="en-US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</a:rPr>
                <a:t>„PRO“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9D2F4D8A-7B7D-4279-81F8-83BF603400E7}"/>
                </a:ext>
              </a:extLst>
            </p:cNvPr>
            <p:cNvSpPr txBox="1"/>
            <p:nvPr/>
          </p:nvSpPr>
          <p:spPr>
            <a:xfrm>
              <a:off x="4283029" y="1643588"/>
              <a:ext cx="28873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787878"/>
                  </a:solidFill>
                  <a:effectLst/>
                  <a:uLnTx/>
                  <a:uFillTx/>
                </a:rPr>
                <a:t>EEE/BATTERIES/PACKAGING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22702B5F-C4D0-44EC-BCFF-F599519D4533}"/>
                </a:ext>
              </a:extLst>
            </p:cNvPr>
            <p:cNvSpPr txBox="1"/>
            <p:nvPr/>
          </p:nvSpPr>
          <p:spPr>
            <a:xfrm>
              <a:off x="6665280" y="3657894"/>
              <a:ext cx="1263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b="1" spc="100">
                  <a:solidFill>
                    <a:schemeClr val="bg2"/>
                  </a:solidFill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4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rPr>
                <a:t>RECYCLING</a:t>
              </a:r>
              <a:br>
                <a:rPr kumimoji="0" lang="en-US" sz="1000" b="1" i="0" u="none" strike="noStrike" kern="0" cap="none" spc="4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rPr>
              </a:br>
              <a:r>
                <a:rPr kumimoji="0" lang="en-US" sz="1000" b="1" i="0" u="none" strike="noStrike" kern="0" cap="none" spc="4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rPr>
                <a:t>CERTIFICATES</a:t>
              </a:r>
            </a:p>
          </p:txBody>
        </p:sp>
        <p:sp>
          <p:nvSpPr>
            <p:cNvPr id="77" name="Pfeil: nach rechts 6">
              <a:extLst>
                <a:ext uri="{FF2B5EF4-FFF2-40B4-BE49-F238E27FC236}">
                  <a16:creationId xmlns:a16="http://schemas.microsoft.com/office/drawing/2014/main" id="{91F3485D-597A-4286-B5EA-D486F1EE02C8}"/>
                </a:ext>
              </a:extLst>
            </p:cNvPr>
            <p:cNvSpPr/>
            <p:nvPr/>
          </p:nvSpPr>
          <p:spPr>
            <a:xfrm rot="5400000">
              <a:off x="5450573" y="2257286"/>
              <a:ext cx="625819" cy="131858"/>
            </a:xfrm>
            <a:prstGeom prst="rightArrow">
              <a:avLst>
                <a:gd name="adj1" fmla="val 54815"/>
                <a:gd name="adj2" fmla="val 49574"/>
              </a:avLst>
            </a:prstGeom>
            <a:noFill/>
            <a:ln w="12700" cap="flat" cmpd="sng" algn="ctr">
              <a:solidFill>
                <a:srgbClr val="FFBA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Pfeil: nach rechts 63">
              <a:extLst>
                <a:ext uri="{FF2B5EF4-FFF2-40B4-BE49-F238E27FC236}">
                  <a16:creationId xmlns:a16="http://schemas.microsoft.com/office/drawing/2014/main" id="{6D05BECB-2765-4D6C-B677-BF3A20FC7538}"/>
                </a:ext>
              </a:extLst>
            </p:cNvPr>
            <p:cNvSpPr/>
            <p:nvPr/>
          </p:nvSpPr>
          <p:spPr>
            <a:xfrm rot="16200000">
              <a:off x="5258833" y="2257286"/>
              <a:ext cx="625819" cy="131858"/>
            </a:xfrm>
            <a:prstGeom prst="rightArrow">
              <a:avLst>
                <a:gd name="adj1" fmla="val 54815"/>
                <a:gd name="adj2" fmla="val 49574"/>
              </a:avLst>
            </a:prstGeom>
            <a:noFill/>
            <a:ln w="12700" cap="flat" cmpd="sng" algn="ctr">
              <a:solidFill>
                <a:srgbClr val="8996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656653AC-1250-465D-8DAC-5DFA6A14B184}"/>
                </a:ext>
              </a:extLst>
            </p:cNvPr>
            <p:cNvSpPr txBox="1"/>
            <p:nvPr/>
          </p:nvSpPr>
          <p:spPr>
            <a:xfrm>
              <a:off x="5815294" y="2091544"/>
              <a:ext cx="115421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b="1" spc="100">
                  <a:solidFill>
                    <a:schemeClr val="bg2"/>
                  </a:solidFill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4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rPr>
                <a:t>DATA &amp; FINANCING</a:t>
              </a:r>
            </a:p>
          </p:txBody>
        </p: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06AA939E-F6C8-4CB1-873B-A1C666741380}"/>
                </a:ext>
              </a:extLst>
            </p:cNvPr>
            <p:cNvSpPr txBox="1"/>
            <p:nvPr/>
          </p:nvSpPr>
          <p:spPr>
            <a:xfrm>
              <a:off x="3930440" y="1887911"/>
              <a:ext cx="15820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b="1" spc="100">
                  <a:solidFill>
                    <a:schemeClr val="bg2"/>
                  </a:solid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100" normalizeH="0" baseline="0" noProof="0" dirty="0">
                  <a:ln>
                    <a:noFill/>
                  </a:ln>
                  <a:solidFill>
                    <a:srgbClr val="8996A0"/>
                  </a:solidFill>
                  <a:effectLst/>
                  <a:uLnTx/>
                  <a:uFillTx/>
                </a:rPr>
                <a:t>SERVICE</a:t>
              </a:r>
              <a:endParaRPr kumimoji="0" lang="en-US" sz="1000" b="1" i="0" u="none" strike="noStrike" kern="0" cap="none" spc="40" normalizeH="0" baseline="0" noProof="0" dirty="0">
                <a:ln>
                  <a:noFill/>
                </a:ln>
                <a:solidFill>
                  <a:srgbClr val="969696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B6A19A47-BF70-422E-9887-018F7FED793E}"/>
                </a:ext>
              </a:extLst>
            </p:cNvPr>
            <p:cNvSpPr txBox="1"/>
            <p:nvPr/>
          </p:nvSpPr>
          <p:spPr>
            <a:xfrm>
              <a:off x="3849645" y="2043421"/>
              <a:ext cx="1660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8996A0"/>
                  </a:solidFill>
                  <a:effectLst/>
                  <a:uLnTx/>
                  <a:uFillTx/>
                </a:rPr>
                <a:t>for registrations, declarations, reporting, </a:t>
              </a: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8996A0"/>
                  </a:solidFill>
                  <a:effectLst/>
                  <a:uLnTx/>
                  <a:uFillTx/>
                </a:rPr>
                <a:t>collection and treatment </a:t>
              </a: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8996A0"/>
                  </a:solidFill>
                  <a:effectLst/>
                  <a:uLnTx/>
                  <a:uFillTx/>
                </a:rPr>
                <a:t>of waste EEE, packaging and batteries, documentation</a:t>
              </a:r>
            </a:p>
          </p:txBody>
        </p:sp>
        <p:sp>
          <p:nvSpPr>
            <p:cNvPr id="82" name="Pfeil: nach rechts 67">
              <a:extLst>
                <a:ext uri="{FF2B5EF4-FFF2-40B4-BE49-F238E27FC236}">
                  <a16:creationId xmlns:a16="http://schemas.microsoft.com/office/drawing/2014/main" id="{EECF9B1B-E84F-4048-8F24-A9CDC6F976FC}"/>
                </a:ext>
              </a:extLst>
            </p:cNvPr>
            <p:cNvSpPr/>
            <p:nvPr/>
          </p:nvSpPr>
          <p:spPr>
            <a:xfrm>
              <a:off x="6709561" y="3317679"/>
              <a:ext cx="880860" cy="131858"/>
            </a:xfrm>
            <a:prstGeom prst="rightArrow">
              <a:avLst>
                <a:gd name="adj1" fmla="val 54815"/>
                <a:gd name="adj2" fmla="val 49574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7D529C01-04F9-4452-818B-7A7024E6CD02}"/>
                </a:ext>
              </a:extLst>
            </p:cNvPr>
            <p:cNvSpPr txBox="1"/>
            <p:nvPr/>
          </p:nvSpPr>
          <p:spPr>
            <a:xfrm>
              <a:off x="6221283" y="2950730"/>
              <a:ext cx="136594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000" b="1" spc="40">
                  <a:solidFill>
                    <a:schemeClr val="accent6"/>
                  </a:solid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4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</a:rPr>
                <a:t>CONTRACT FOR TREATMENT</a:t>
              </a:r>
            </a:p>
          </p:txBody>
        </p:sp>
        <p:sp>
          <p:nvSpPr>
            <p:cNvPr id="84" name="Pfeil: nach rechts 69">
              <a:extLst>
                <a:ext uri="{FF2B5EF4-FFF2-40B4-BE49-F238E27FC236}">
                  <a16:creationId xmlns:a16="http://schemas.microsoft.com/office/drawing/2014/main" id="{9D734E7F-A9D0-4760-9C47-3C84D28993F8}"/>
                </a:ext>
              </a:extLst>
            </p:cNvPr>
            <p:cNvSpPr/>
            <p:nvPr/>
          </p:nvSpPr>
          <p:spPr>
            <a:xfrm rot="10800000">
              <a:off x="3878002" y="3364176"/>
              <a:ext cx="795747" cy="131858"/>
            </a:xfrm>
            <a:prstGeom prst="rightArrow">
              <a:avLst>
                <a:gd name="adj1" fmla="val 54815"/>
                <a:gd name="adj2" fmla="val 49574"/>
              </a:avLst>
            </a:prstGeom>
            <a:noFill/>
            <a:ln w="12700" cap="flat" cmpd="sng" algn="ctr">
              <a:solidFill>
                <a:srgbClr val="FFBA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DD9BE52E-2347-4439-A994-FCEC6D4E2BE3}"/>
                </a:ext>
              </a:extLst>
            </p:cNvPr>
            <p:cNvSpPr txBox="1"/>
            <p:nvPr/>
          </p:nvSpPr>
          <p:spPr>
            <a:xfrm>
              <a:off x="3504623" y="3140365"/>
              <a:ext cx="126341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b="1" spc="100">
                  <a:solidFill>
                    <a:schemeClr val="bg2"/>
                  </a:solid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4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rPr>
                <a:t>INFORMATION</a:t>
              </a:r>
            </a:p>
          </p:txBody>
        </p:sp>
        <p:sp>
          <p:nvSpPr>
            <p:cNvPr id="86" name="Pfeil: nach rechts 72">
              <a:extLst>
                <a:ext uri="{FF2B5EF4-FFF2-40B4-BE49-F238E27FC236}">
                  <a16:creationId xmlns:a16="http://schemas.microsoft.com/office/drawing/2014/main" id="{4E3B2FDB-F730-4CB5-A3F9-D218F9DC31B3}"/>
                </a:ext>
              </a:extLst>
            </p:cNvPr>
            <p:cNvSpPr/>
            <p:nvPr/>
          </p:nvSpPr>
          <p:spPr>
            <a:xfrm rot="16200000">
              <a:off x="5369822" y="4709230"/>
              <a:ext cx="625819" cy="131858"/>
            </a:xfrm>
            <a:prstGeom prst="rightArrow">
              <a:avLst>
                <a:gd name="adj1" fmla="val 54815"/>
                <a:gd name="adj2" fmla="val 49574"/>
              </a:avLst>
            </a:prstGeom>
            <a:noFill/>
            <a:ln w="12700" cap="flat" cmpd="sng" algn="ctr">
              <a:solidFill>
                <a:srgbClr val="FFBA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63ADB854-E14C-4A84-8A23-3D648CAD4C39}"/>
                </a:ext>
              </a:extLst>
            </p:cNvPr>
            <p:cNvSpPr txBox="1"/>
            <p:nvPr/>
          </p:nvSpPr>
          <p:spPr>
            <a:xfrm>
              <a:off x="5709177" y="4534946"/>
              <a:ext cx="17767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b="1" spc="100">
                  <a:solidFill>
                    <a:schemeClr val="bg2"/>
                  </a:solidFill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4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rPr>
                <a:t>COLLECTION</a:t>
              </a:r>
              <a:br>
                <a:rPr kumimoji="0" lang="en-US" sz="1000" b="1" i="0" u="none" strike="noStrike" kern="0" cap="none" spc="4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rPr>
              </a:br>
              <a:r>
                <a:rPr kumimoji="0" lang="en-US" sz="1000" b="1" i="0" u="none" strike="noStrike" kern="0" cap="none" spc="4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rPr>
                <a:t>CERTIFICATES</a:t>
              </a:r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AE0FB991-D3FF-4BE7-9E80-BCA65B2EAC05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3129437" y="3668970"/>
              <a:ext cx="723683" cy="430189"/>
            </a:xfrm>
            <a:custGeom>
              <a:avLst/>
              <a:gdLst>
                <a:gd name="T0" fmla="*/ 335 w 370"/>
                <a:gd name="T1" fmla="*/ 153 h 220"/>
                <a:gd name="T2" fmla="*/ 30 w 370"/>
                <a:gd name="T3" fmla="*/ 0 h 220"/>
                <a:gd name="T4" fmla="*/ 0 w 370"/>
                <a:gd name="T5" fmla="*/ 42 h 220"/>
                <a:gd name="T6" fmla="*/ 321 w 370"/>
                <a:gd name="T7" fmla="*/ 203 h 220"/>
                <a:gd name="T8" fmla="*/ 315 w 370"/>
                <a:gd name="T9" fmla="*/ 220 h 220"/>
                <a:gd name="T10" fmla="*/ 370 w 370"/>
                <a:gd name="T11" fmla="*/ 191 h 220"/>
                <a:gd name="T12" fmla="*/ 340 w 370"/>
                <a:gd name="T13" fmla="*/ 136 h 220"/>
                <a:gd name="T14" fmla="*/ 335 w 370"/>
                <a:gd name="T15" fmla="*/ 15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0" h="220">
                  <a:moveTo>
                    <a:pt x="335" y="153"/>
                  </a:moveTo>
                  <a:cubicBezTo>
                    <a:pt x="226" y="119"/>
                    <a:pt x="123" y="67"/>
                    <a:pt x="30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98" y="112"/>
                    <a:pt x="206" y="166"/>
                    <a:pt x="321" y="203"/>
                  </a:cubicBezTo>
                  <a:cubicBezTo>
                    <a:pt x="315" y="220"/>
                    <a:pt x="315" y="220"/>
                    <a:pt x="315" y="220"/>
                  </a:cubicBezTo>
                  <a:cubicBezTo>
                    <a:pt x="370" y="191"/>
                    <a:pt x="370" y="191"/>
                    <a:pt x="370" y="191"/>
                  </a:cubicBezTo>
                  <a:cubicBezTo>
                    <a:pt x="340" y="136"/>
                    <a:pt x="340" y="136"/>
                    <a:pt x="340" y="136"/>
                  </a:cubicBezTo>
                  <a:lnTo>
                    <a:pt x="335" y="153"/>
                  </a:lnTo>
                  <a:close/>
                </a:path>
              </a:pathLst>
            </a:custGeom>
            <a:solidFill>
              <a:srgbClr val="8996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728BD079-D001-415E-BFF3-752ADDB42587}"/>
                </a:ext>
              </a:extLst>
            </p:cNvPr>
            <p:cNvSpPr/>
            <p:nvPr/>
          </p:nvSpPr>
          <p:spPr bwMode="auto">
            <a:xfrm rot="20930062">
              <a:off x="3016869" y="3418819"/>
              <a:ext cx="622239" cy="341520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A469381D-20E7-41DF-A92E-585CBE83A37D}"/>
                </a:ext>
              </a:extLst>
            </p:cNvPr>
            <p:cNvGrpSpPr/>
            <p:nvPr/>
          </p:nvGrpSpPr>
          <p:grpSpPr>
            <a:xfrm>
              <a:off x="3009269" y="3119689"/>
              <a:ext cx="531292" cy="426766"/>
              <a:chOff x="4379913" y="-1546226"/>
              <a:chExt cx="1363662" cy="1095376"/>
            </a:xfrm>
            <a:solidFill>
              <a:srgbClr val="8996A0"/>
            </a:solidFill>
          </p:grpSpPr>
          <p:sp>
            <p:nvSpPr>
              <p:cNvPr id="99" name="Freeform 25">
                <a:extLst>
                  <a:ext uri="{FF2B5EF4-FFF2-40B4-BE49-F238E27FC236}">
                    <a16:creationId xmlns:a16="http://schemas.microsoft.com/office/drawing/2014/main" id="{C044F331-A36D-49D5-A471-DDC737DC8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5038" y="-1189038"/>
                <a:ext cx="587375" cy="738188"/>
              </a:xfrm>
              <a:custGeom>
                <a:avLst/>
                <a:gdLst>
                  <a:gd name="T0" fmla="*/ 57 w 76"/>
                  <a:gd name="T1" fmla="*/ 25 h 95"/>
                  <a:gd name="T2" fmla="*/ 57 w 76"/>
                  <a:gd name="T3" fmla="*/ 45 h 95"/>
                  <a:gd name="T4" fmla="*/ 56 w 76"/>
                  <a:gd name="T5" fmla="*/ 88 h 95"/>
                  <a:gd name="T6" fmla="*/ 49 w 76"/>
                  <a:gd name="T7" fmla="*/ 95 h 95"/>
                  <a:gd name="T8" fmla="*/ 43 w 76"/>
                  <a:gd name="T9" fmla="*/ 87 h 95"/>
                  <a:gd name="T10" fmla="*/ 44 w 76"/>
                  <a:gd name="T11" fmla="*/ 52 h 95"/>
                  <a:gd name="T12" fmla="*/ 44 w 76"/>
                  <a:gd name="T13" fmla="*/ 50 h 95"/>
                  <a:gd name="T14" fmla="*/ 32 w 76"/>
                  <a:gd name="T15" fmla="*/ 50 h 95"/>
                  <a:gd name="T16" fmla="*/ 32 w 76"/>
                  <a:gd name="T17" fmla="*/ 64 h 95"/>
                  <a:gd name="T18" fmla="*/ 33 w 76"/>
                  <a:gd name="T19" fmla="*/ 87 h 95"/>
                  <a:gd name="T20" fmla="*/ 27 w 76"/>
                  <a:gd name="T21" fmla="*/ 95 h 95"/>
                  <a:gd name="T22" fmla="*/ 20 w 76"/>
                  <a:gd name="T23" fmla="*/ 88 h 95"/>
                  <a:gd name="T24" fmla="*/ 19 w 76"/>
                  <a:gd name="T25" fmla="*/ 69 h 95"/>
                  <a:gd name="T26" fmla="*/ 18 w 76"/>
                  <a:gd name="T27" fmla="*/ 26 h 95"/>
                  <a:gd name="T28" fmla="*/ 18 w 76"/>
                  <a:gd name="T29" fmla="*/ 24 h 95"/>
                  <a:gd name="T30" fmla="*/ 18 w 76"/>
                  <a:gd name="T31" fmla="*/ 24 h 95"/>
                  <a:gd name="T32" fmla="*/ 15 w 76"/>
                  <a:gd name="T33" fmla="*/ 35 h 95"/>
                  <a:gd name="T34" fmla="*/ 12 w 76"/>
                  <a:gd name="T35" fmla="*/ 48 h 95"/>
                  <a:gd name="T36" fmla="*/ 6 w 76"/>
                  <a:gd name="T37" fmla="*/ 53 h 95"/>
                  <a:gd name="T38" fmla="*/ 1 w 76"/>
                  <a:gd name="T39" fmla="*/ 47 h 95"/>
                  <a:gd name="T40" fmla="*/ 11 w 76"/>
                  <a:gd name="T41" fmla="*/ 12 h 95"/>
                  <a:gd name="T42" fmla="*/ 23 w 76"/>
                  <a:gd name="T43" fmla="*/ 3 h 95"/>
                  <a:gd name="T44" fmla="*/ 52 w 76"/>
                  <a:gd name="T45" fmla="*/ 2 h 95"/>
                  <a:gd name="T46" fmla="*/ 64 w 76"/>
                  <a:gd name="T47" fmla="*/ 12 h 95"/>
                  <a:gd name="T48" fmla="*/ 73 w 76"/>
                  <a:gd name="T49" fmla="*/ 38 h 95"/>
                  <a:gd name="T50" fmla="*/ 75 w 76"/>
                  <a:gd name="T51" fmla="*/ 45 h 95"/>
                  <a:gd name="T52" fmla="*/ 71 w 76"/>
                  <a:gd name="T53" fmla="*/ 53 h 95"/>
                  <a:gd name="T54" fmla="*/ 64 w 76"/>
                  <a:gd name="T55" fmla="*/ 48 h 95"/>
                  <a:gd name="T56" fmla="*/ 58 w 76"/>
                  <a:gd name="T57" fmla="*/ 27 h 95"/>
                  <a:gd name="T58" fmla="*/ 58 w 76"/>
                  <a:gd name="T59" fmla="*/ 25 h 95"/>
                  <a:gd name="T60" fmla="*/ 57 w 76"/>
                  <a:gd name="T61" fmla="*/ 2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6" h="95">
                    <a:moveTo>
                      <a:pt x="57" y="25"/>
                    </a:moveTo>
                    <a:cubicBezTo>
                      <a:pt x="57" y="32"/>
                      <a:pt x="58" y="38"/>
                      <a:pt x="57" y="45"/>
                    </a:cubicBezTo>
                    <a:cubicBezTo>
                      <a:pt x="57" y="59"/>
                      <a:pt x="57" y="74"/>
                      <a:pt x="56" y="88"/>
                    </a:cubicBezTo>
                    <a:cubicBezTo>
                      <a:pt x="56" y="92"/>
                      <a:pt x="53" y="95"/>
                      <a:pt x="49" y="95"/>
                    </a:cubicBezTo>
                    <a:cubicBezTo>
                      <a:pt x="45" y="94"/>
                      <a:pt x="42" y="91"/>
                      <a:pt x="43" y="87"/>
                    </a:cubicBezTo>
                    <a:cubicBezTo>
                      <a:pt x="43" y="75"/>
                      <a:pt x="43" y="64"/>
                      <a:pt x="44" y="52"/>
                    </a:cubicBezTo>
                    <a:cubicBezTo>
                      <a:pt x="44" y="51"/>
                      <a:pt x="44" y="51"/>
                      <a:pt x="44" y="50"/>
                    </a:cubicBezTo>
                    <a:cubicBezTo>
                      <a:pt x="40" y="50"/>
                      <a:pt x="36" y="50"/>
                      <a:pt x="32" y="50"/>
                    </a:cubicBezTo>
                    <a:cubicBezTo>
                      <a:pt x="32" y="55"/>
                      <a:pt x="32" y="59"/>
                      <a:pt x="32" y="64"/>
                    </a:cubicBezTo>
                    <a:cubicBezTo>
                      <a:pt x="32" y="72"/>
                      <a:pt x="33" y="79"/>
                      <a:pt x="33" y="87"/>
                    </a:cubicBezTo>
                    <a:cubicBezTo>
                      <a:pt x="33" y="91"/>
                      <a:pt x="31" y="94"/>
                      <a:pt x="27" y="95"/>
                    </a:cubicBezTo>
                    <a:cubicBezTo>
                      <a:pt x="23" y="95"/>
                      <a:pt x="20" y="93"/>
                      <a:pt x="20" y="88"/>
                    </a:cubicBezTo>
                    <a:cubicBezTo>
                      <a:pt x="19" y="82"/>
                      <a:pt x="19" y="75"/>
                      <a:pt x="19" y="69"/>
                    </a:cubicBezTo>
                    <a:cubicBezTo>
                      <a:pt x="18" y="55"/>
                      <a:pt x="18" y="40"/>
                      <a:pt x="18" y="26"/>
                    </a:cubicBezTo>
                    <a:cubicBezTo>
                      <a:pt x="18" y="26"/>
                      <a:pt x="18" y="25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8"/>
                      <a:pt x="15" y="32"/>
                      <a:pt x="15" y="35"/>
                    </a:cubicBezTo>
                    <a:cubicBezTo>
                      <a:pt x="14" y="39"/>
                      <a:pt x="13" y="44"/>
                      <a:pt x="12" y="48"/>
                    </a:cubicBezTo>
                    <a:cubicBezTo>
                      <a:pt x="11" y="51"/>
                      <a:pt x="9" y="53"/>
                      <a:pt x="6" y="53"/>
                    </a:cubicBezTo>
                    <a:cubicBezTo>
                      <a:pt x="3" y="53"/>
                      <a:pt x="0" y="50"/>
                      <a:pt x="1" y="47"/>
                    </a:cubicBezTo>
                    <a:cubicBezTo>
                      <a:pt x="2" y="35"/>
                      <a:pt x="5" y="23"/>
                      <a:pt x="11" y="12"/>
                    </a:cubicBezTo>
                    <a:cubicBezTo>
                      <a:pt x="14" y="7"/>
                      <a:pt x="18" y="4"/>
                      <a:pt x="23" y="3"/>
                    </a:cubicBezTo>
                    <a:cubicBezTo>
                      <a:pt x="33" y="0"/>
                      <a:pt x="42" y="0"/>
                      <a:pt x="52" y="2"/>
                    </a:cubicBezTo>
                    <a:cubicBezTo>
                      <a:pt x="58" y="4"/>
                      <a:pt x="62" y="7"/>
                      <a:pt x="64" y="12"/>
                    </a:cubicBezTo>
                    <a:cubicBezTo>
                      <a:pt x="69" y="20"/>
                      <a:pt x="71" y="29"/>
                      <a:pt x="73" y="38"/>
                    </a:cubicBezTo>
                    <a:cubicBezTo>
                      <a:pt x="74" y="40"/>
                      <a:pt x="74" y="43"/>
                      <a:pt x="75" y="45"/>
                    </a:cubicBezTo>
                    <a:cubicBezTo>
                      <a:pt x="76" y="49"/>
                      <a:pt x="74" y="52"/>
                      <a:pt x="71" y="53"/>
                    </a:cubicBezTo>
                    <a:cubicBezTo>
                      <a:pt x="67" y="53"/>
                      <a:pt x="65" y="51"/>
                      <a:pt x="64" y="48"/>
                    </a:cubicBezTo>
                    <a:cubicBezTo>
                      <a:pt x="62" y="41"/>
                      <a:pt x="60" y="34"/>
                      <a:pt x="58" y="27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8" y="25"/>
                      <a:pt x="58" y="25"/>
                      <a:pt x="57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Freeform 26">
                <a:extLst>
                  <a:ext uri="{FF2B5EF4-FFF2-40B4-BE49-F238E27FC236}">
                    <a16:creationId xmlns:a16="http://schemas.microsoft.com/office/drawing/2014/main" id="{65021F3E-63EB-4295-ACC8-ECB34517CB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3" y="-1189038"/>
                <a:ext cx="449262" cy="668338"/>
              </a:xfrm>
              <a:custGeom>
                <a:avLst/>
                <a:gdLst>
                  <a:gd name="T0" fmla="*/ 6 w 58"/>
                  <a:gd name="T1" fmla="*/ 22 h 86"/>
                  <a:gd name="T2" fmla="*/ 5 w 58"/>
                  <a:gd name="T3" fmla="*/ 23 h 86"/>
                  <a:gd name="T4" fmla="*/ 2 w 58"/>
                  <a:gd name="T5" fmla="*/ 14 h 86"/>
                  <a:gd name="T6" fmla="*/ 4 w 58"/>
                  <a:gd name="T7" fmla="*/ 6 h 86"/>
                  <a:gd name="T8" fmla="*/ 14 w 58"/>
                  <a:gd name="T9" fmla="*/ 2 h 86"/>
                  <a:gd name="T10" fmla="*/ 36 w 58"/>
                  <a:gd name="T11" fmla="*/ 2 h 86"/>
                  <a:gd name="T12" fmla="*/ 48 w 58"/>
                  <a:gd name="T13" fmla="*/ 11 h 86"/>
                  <a:gd name="T14" fmla="*/ 56 w 58"/>
                  <a:gd name="T15" fmla="*/ 33 h 86"/>
                  <a:gd name="T16" fmla="*/ 58 w 58"/>
                  <a:gd name="T17" fmla="*/ 42 h 86"/>
                  <a:gd name="T18" fmla="*/ 54 w 58"/>
                  <a:gd name="T19" fmla="*/ 48 h 86"/>
                  <a:gd name="T20" fmla="*/ 48 w 58"/>
                  <a:gd name="T21" fmla="*/ 44 h 86"/>
                  <a:gd name="T22" fmla="*/ 47 w 58"/>
                  <a:gd name="T23" fmla="*/ 40 h 86"/>
                  <a:gd name="T24" fmla="*/ 43 w 58"/>
                  <a:gd name="T25" fmla="*/ 23 h 86"/>
                  <a:gd name="T26" fmla="*/ 42 w 58"/>
                  <a:gd name="T27" fmla="*/ 23 h 86"/>
                  <a:gd name="T28" fmla="*/ 42 w 58"/>
                  <a:gd name="T29" fmla="*/ 25 h 86"/>
                  <a:gd name="T30" fmla="*/ 41 w 58"/>
                  <a:gd name="T31" fmla="*/ 70 h 86"/>
                  <a:gd name="T32" fmla="*/ 41 w 58"/>
                  <a:gd name="T33" fmla="*/ 80 h 86"/>
                  <a:gd name="T34" fmla="*/ 34 w 58"/>
                  <a:gd name="T35" fmla="*/ 86 h 86"/>
                  <a:gd name="T36" fmla="*/ 28 w 58"/>
                  <a:gd name="T37" fmla="*/ 79 h 86"/>
                  <a:gd name="T38" fmla="*/ 30 w 58"/>
                  <a:gd name="T39" fmla="*/ 48 h 86"/>
                  <a:gd name="T40" fmla="*/ 30 w 58"/>
                  <a:gd name="T41" fmla="*/ 45 h 86"/>
                  <a:gd name="T42" fmla="*/ 19 w 58"/>
                  <a:gd name="T43" fmla="*/ 45 h 86"/>
                  <a:gd name="T44" fmla="*/ 19 w 58"/>
                  <a:gd name="T45" fmla="*/ 47 h 86"/>
                  <a:gd name="T46" fmla="*/ 20 w 58"/>
                  <a:gd name="T47" fmla="*/ 79 h 86"/>
                  <a:gd name="T48" fmla="*/ 16 w 58"/>
                  <a:gd name="T49" fmla="*/ 85 h 86"/>
                  <a:gd name="T50" fmla="*/ 9 w 58"/>
                  <a:gd name="T51" fmla="*/ 83 h 86"/>
                  <a:gd name="T52" fmla="*/ 8 w 58"/>
                  <a:gd name="T53" fmla="*/ 80 h 86"/>
                  <a:gd name="T54" fmla="*/ 7 w 58"/>
                  <a:gd name="T55" fmla="*/ 58 h 86"/>
                  <a:gd name="T56" fmla="*/ 7 w 58"/>
                  <a:gd name="T57" fmla="*/ 56 h 86"/>
                  <a:gd name="T58" fmla="*/ 10 w 58"/>
                  <a:gd name="T59" fmla="*/ 43 h 86"/>
                  <a:gd name="T60" fmla="*/ 7 w 58"/>
                  <a:gd name="T61" fmla="*/ 30 h 86"/>
                  <a:gd name="T62" fmla="*/ 6 w 58"/>
                  <a:gd name="T63" fmla="*/ 2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" h="86">
                    <a:moveTo>
                      <a:pt x="6" y="22"/>
                    </a:moveTo>
                    <a:cubicBezTo>
                      <a:pt x="6" y="22"/>
                      <a:pt x="6" y="22"/>
                      <a:pt x="5" y="23"/>
                    </a:cubicBezTo>
                    <a:cubicBezTo>
                      <a:pt x="4" y="20"/>
                      <a:pt x="3" y="17"/>
                      <a:pt x="2" y="14"/>
                    </a:cubicBezTo>
                    <a:cubicBezTo>
                      <a:pt x="0" y="10"/>
                      <a:pt x="0" y="9"/>
                      <a:pt x="4" y="6"/>
                    </a:cubicBezTo>
                    <a:cubicBezTo>
                      <a:pt x="6" y="3"/>
                      <a:pt x="10" y="2"/>
                      <a:pt x="14" y="2"/>
                    </a:cubicBezTo>
                    <a:cubicBezTo>
                      <a:pt x="21" y="0"/>
                      <a:pt x="29" y="0"/>
                      <a:pt x="36" y="2"/>
                    </a:cubicBezTo>
                    <a:cubicBezTo>
                      <a:pt x="42" y="3"/>
                      <a:pt x="46" y="6"/>
                      <a:pt x="48" y="11"/>
                    </a:cubicBezTo>
                    <a:cubicBezTo>
                      <a:pt x="52" y="18"/>
                      <a:pt x="54" y="26"/>
                      <a:pt x="56" y="33"/>
                    </a:cubicBezTo>
                    <a:cubicBezTo>
                      <a:pt x="57" y="36"/>
                      <a:pt x="58" y="39"/>
                      <a:pt x="58" y="42"/>
                    </a:cubicBezTo>
                    <a:cubicBezTo>
                      <a:pt x="58" y="45"/>
                      <a:pt x="56" y="47"/>
                      <a:pt x="54" y="48"/>
                    </a:cubicBezTo>
                    <a:cubicBezTo>
                      <a:pt x="51" y="48"/>
                      <a:pt x="49" y="46"/>
                      <a:pt x="48" y="44"/>
                    </a:cubicBezTo>
                    <a:cubicBezTo>
                      <a:pt x="48" y="42"/>
                      <a:pt x="47" y="41"/>
                      <a:pt x="47" y="40"/>
                    </a:cubicBezTo>
                    <a:cubicBezTo>
                      <a:pt x="46" y="34"/>
                      <a:pt x="44" y="28"/>
                      <a:pt x="43" y="23"/>
                    </a:cubicBezTo>
                    <a:cubicBezTo>
                      <a:pt x="43" y="23"/>
                      <a:pt x="42" y="23"/>
                      <a:pt x="42" y="23"/>
                    </a:cubicBezTo>
                    <a:cubicBezTo>
                      <a:pt x="42" y="24"/>
                      <a:pt x="42" y="24"/>
                      <a:pt x="42" y="25"/>
                    </a:cubicBezTo>
                    <a:cubicBezTo>
                      <a:pt x="42" y="40"/>
                      <a:pt x="42" y="55"/>
                      <a:pt x="41" y="70"/>
                    </a:cubicBezTo>
                    <a:cubicBezTo>
                      <a:pt x="41" y="74"/>
                      <a:pt x="41" y="77"/>
                      <a:pt x="41" y="80"/>
                    </a:cubicBezTo>
                    <a:cubicBezTo>
                      <a:pt x="40" y="84"/>
                      <a:pt x="37" y="86"/>
                      <a:pt x="34" y="86"/>
                    </a:cubicBezTo>
                    <a:cubicBezTo>
                      <a:pt x="31" y="86"/>
                      <a:pt x="28" y="83"/>
                      <a:pt x="28" y="79"/>
                    </a:cubicBezTo>
                    <a:cubicBezTo>
                      <a:pt x="29" y="69"/>
                      <a:pt x="29" y="58"/>
                      <a:pt x="30" y="48"/>
                    </a:cubicBezTo>
                    <a:cubicBezTo>
                      <a:pt x="30" y="47"/>
                      <a:pt x="30" y="46"/>
                      <a:pt x="30" y="45"/>
                    </a:cubicBezTo>
                    <a:cubicBezTo>
                      <a:pt x="26" y="45"/>
                      <a:pt x="23" y="45"/>
                      <a:pt x="19" y="45"/>
                    </a:cubicBezTo>
                    <a:cubicBezTo>
                      <a:pt x="19" y="46"/>
                      <a:pt x="19" y="46"/>
                      <a:pt x="19" y="47"/>
                    </a:cubicBezTo>
                    <a:cubicBezTo>
                      <a:pt x="19" y="57"/>
                      <a:pt x="20" y="68"/>
                      <a:pt x="20" y="79"/>
                    </a:cubicBezTo>
                    <a:cubicBezTo>
                      <a:pt x="20" y="82"/>
                      <a:pt x="19" y="84"/>
                      <a:pt x="16" y="85"/>
                    </a:cubicBezTo>
                    <a:cubicBezTo>
                      <a:pt x="13" y="86"/>
                      <a:pt x="10" y="85"/>
                      <a:pt x="9" y="83"/>
                    </a:cubicBezTo>
                    <a:cubicBezTo>
                      <a:pt x="8" y="82"/>
                      <a:pt x="8" y="81"/>
                      <a:pt x="8" y="80"/>
                    </a:cubicBezTo>
                    <a:cubicBezTo>
                      <a:pt x="7" y="73"/>
                      <a:pt x="7" y="65"/>
                      <a:pt x="7" y="58"/>
                    </a:cubicBezTo>
                    <a:cubicBezTo>
                      <a:pt x="7" y="57"/>
                      <a:pt x="7" y="56"/>
                      <a:pt x="7" y="56"/>
                    </a:cubicBezTo>
                    <a:cubicBezTo>
                      <a:pt x="11" y="52"/>
                      <a:pt x="11" y="47"/>
                      <a:pt x="10" y="43"/>
                    </a:cubicBezTo>
                    <a:cubicBezTo>
                      <a:pt x="9" y="39"/>
                      <a:pt x="8" y="34"/>
                      <a:pt x="7" y="30"/>
                    </a:cubicBezTo>
                    <a:cubicBezTo>
                      <a:pt x="7" y="28"/>
                      <a:pt x="6" y="25"/>
                      <a:pt x="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Freeform 27">
                <a:extLst>
                  <a:ext uri="{FF2B5EF4-FFF2-40B4-BE49-F238E27FC236}">
                    <a16:creationId xmlns:a16="http://schemas.microsoft.com/office/drawing/2014/main" id="{BBE7B35C-030A-482B-A510-9FB0BF7D5D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9913" y="-1119188"/>
                <a:ext cx="371475" cy="568325"/>
              </a:xfrm>
              <a:custGeom>
                <a:avLst/>
                <a:gdLst>
                  <a:gd name="T0" fmla="*/ 34 w 48"/>
                  <a:gd name="T1" fmla="*/ 38 h 73"/>
                  <a:gd name="T2" fmla="*/ 25 w 48"/>
                  <a:gd name="T3" fmla="*/ 38 h 73"/>
                  <a:gd name="T4" fmla="*/ 25 w 48"/>
                  <a:gd name="T5" fmla="*/ 46 h 73"/>
                  <a:gd name="T6" fmla="*/ 26 w 48"/>
                  <a:gd name="T7" fmla="*/ 66 h 73"/>
                  <a:gd name="T8" fmla="*/ 21 w 48"/>
                  <a:gd name="T9" fmla="*/ 72 h 73"/>
                  <a:gd name="T10" fmla="*/ 15 w 48"/>
                  <a:gd name="T11" fmla="*/ 67 h 73"/>
                  <a:gd name="T12" fmla="*/ 14 w 48"/>
                  <a:gd name="T13" fmla="*/ 30 h 73"/>
                  <a:gd name="T14" fmla="*/ 14 w 48"/>
                  <a:gd name="T15" fmla="*/ 19 h 73"/>
                  <a:gd name="T16" fmla="*/ 11 w 48"/>
                  <a:gd name="T17" fmla="*/ 29 h 73"/>
                  <a:gd name="T18" fmla="*/ 10 w 48"/>
                  <a:gd name="T19" fmla="*/ 36 h 73"/>
                  <a:gd name="T20" fmla="*/ 5 w 48"/>
                  <a:gd name="T21" fmla="*/ 40 h 73"/>
                  <a:gd name="T22" fmla="*/ 1 w 48"/>
                  <a:gd name="T23" fmla="*/ 35 h 73"/>
                  <a:gd name="T24" fmla="*/ 7 w 48"/>
                  <a:gd name="T25" fmla="*/ 12 h 73"/>
                  <a:gd name="T26" fmla="*/ 21 w 48"/>
                  <a:gd name="T27" fmla="*/ 1 h 73"/>
                  <a:gd name="T28" fmla="*/ 40 w 48"/>
                  <a:gd name="T29" fmla="*/ 2 h 73"/>
                  <a:gd name="T30" fmla="*/ 47 w 48"/>
                  <a:gd name="T31" fmla="*/ 6 h 73"/>
                  <a:gd name="T32" fmla="*/ 48 w 48"/>
                  <a:gd name="T33" fmla="*/ 9 h 73"/>
                  <a:gd name="T34" fmla="*/ 41 w 48"/>
                  <a:gd name="T35" fmla="*/ 36 h 73"/>
                  <a:gd name="T36" fmla="*/ 43 w 48"/>
                  <a:gd name="T37" fmla="*/ 45 h 73"/>
                  <a:gd name="T38" fmla="*/ 44 w 48"/>
                  <a:gd name="T39" fmla="*/ 47 h 73"/>
                  <a:gd name="T40" fmla="*/ 43 w 48"/>
                  <a:gd name="T41" fmla="*/ 67 h 73"/>
                  <a:gd name="T42" fmla="*/ 39 w 48"/>
                  <a:gd name="T43" fmla="*/ 72 h 73"/>
                  <a:gd name="T44" fmla="*/ 34 w 48"/>
                  <a:gd name="T45" fmla="*/ 70 h 73"/>
                  <a:gd name="T46" fmla="*/ 33 w 48"/>
                  <a:gd name="T47" fmla="*/ 66 h 73"/>
                  <a:gd name="T48" fmla="*/ 34 w 48"/>
                  <a:gd name="T49" fmla="*/ 40 h 73"/>
                  <a:gd name="T50" fmla="*/ 34 w 48"/>
                  <a:gd name="T51" fmla="*/ 3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8" h="73">
                    <a:moveTo>
                      <a:pt x="34" y="38"/>
                    </a:moveTo>
                    <a:cubicBezTo>
                      <a:pt x="30" y="38"/>
                      <a:pt x="28" y="38"/>
                      <a:pt x="25" y="38"/>
                    </a:cubicBezTo>
                    <a:cubicBezTo>
                      <a:pt x="25" y="41"/>
                      <a:pt x="25" y="43"/>
                      <a:pt x="25" y="46"/>
                    </a:cubicBezTo>
                    <a:cubicBezTo>
                      <a:pt x="25" y="53"/>
                      <a:pt x="25" y="60"/>
                      <a:pt x="26" y="66"/>
                    </a:cubicBezTo>
                    <a:cubicBezTo>
                      <a:pt x="26" y="70"/>
                      <a:pt x="24" y="72"/>
                      <a:pt x="21" y="72"/>
                    </a:cubicBezTo>
                    <a:cubicBezTo>
                      <a:pt x="18" y="72"/>
                      <a:pt x="15" y="70"/>
                      <a:pt x="15" y="67"/>
                    </a:cubicBezTo>
                    <a:cubicBezTo>
                      <a:pt x="15" y="55"/>
                      <a:pt x="15" y="43"/>
                      <a:pt x="14" y="30"/>
                    </a:cubicBezTo>
                    <a:cubicBezTo>
                      <a:pt x="14" y="27"/>
                      <a:pt x="14" y="23"/>
                      <a:pt x="14" y="19"/>
                    </a:cubicBezTo>
                    <a:cubicBezTo>
                      <a:pt x="13" y="22"/>
                      <a:pt x="12" y="25"/>
                      <a:pt x="11" y="29"/>
                    </a:cubicBezTo>
                    <a:cubicBezTo>
                      <a:pt x="10" y="31"/>
                      <a:pt x="10" y="34"/>
                      <a:pt x="10" y="36"/>
                    </a:cubicBezTo>
                    <a:cubicBezTo>
                      <a:pt x="9" y="39"/>
                      <a:pt x="7" y="41"/>
                      <a:pt x="5" y="40"/>
                    </a:cubicBezTo>
                    <a:cubicBezTo>
                      <a:pt x="2" y="40"/>
                      <a:pt x="0" y="38"/>
                      <a:pt x="1" y="35"/>
                    </a:cubicBezTo>
                    <a:cubicBezTo>
                      <a:pt x="2" y="27"/>
                      <a:pt x="4" y="19"/>
                      <a:pt x="7" y="12"/>
                    </a:cubicBezTo>
                    <a:cubicBezTo>
                      <a:pt x="10" y="6"/>
                      <a:pt x="14" y="2"/>
                      <a:pt x="21" y="1"/>
                    </a:cubicBezTo>
                    <a:cubicBezTo>
                      <a:pt x="28" y="0"/>
                      <a:pt x="34" y="0"/>
                      <a:pt x="40" y="2"/>
                    </a:cubicBezTo>
                    <a:cubicBezTo>
                      <a:pt x="43" y="3"/>
                      <a:pt x="46" y="4"/>
                      <a:pt x="47" y="6"/>
                    </a:cubicBezTo>
                    <a:cubicBezTo>
                      <a:pt x="48" y="7"/>
                      <a:pt x="48" y="8"/>
                      <a:pt x="48" y="9"/>
                    </a:cubicBezTo>
                    <a:cubicBezTo>
                      <a:pt x="45" y="17"/>
                      <a:pt x="43" y="26"/>
                      <a:pt x="41" y="36"/>
                    </a:cubicBezTo>
                    <a:cubicBezTo>
                      <a:pt x="41" y="39"/>
                      <a:pt x="41" y="42"/>
                      <a:pt x="43" y="45"/>
                    </a:cubicBezTo>
                    <a:cubicBezTo>
                      <a:pt x="44" y="46"/>
                      <a:pt x="44" y="47"/>
                      <a:pt x="44" y="47"/>
                    </a:cubicBezTo>
                    <a:cubicBezTo>
                      <a:pt x="44" y="54"/>
                      <a:pt x="43" y="61"/>
                      <a:pt x="43" y="67"/>
                    </a:cubicBezTo>
                    <a:cubicBezTo>
                      <a:pt x="43" y="70"/>
                      <a:pt x="41" y="72"/>
                      <a:pt x="39" y="72"/>
                    </a:cubicBezTo>
                    <a:cubicBezTo>
                      <a:pt x="37" y="73"/>
                      <a:pt x="35" y="72"/>
                      <a:pt x="34" y="70"/>
                    </a:cubicBezTo>
                    <a:cubicBezTo>
                      <a:pt x="33" y="69"/>
                      <a:pt x="33" y="67"/>
                      <a:pt x="33" y="66"/>
                    </a:cubicBezTo>
                    <a:cubicBezTo>
                      <a:pt x="33" y="57"/>
                      <a:pt x="33" y="49"/>
                      <a:pt x="34" y="40"/>
                    </a:cubicBezTo>
                    <a:cubicBezTo>
                      <a:pt x="34" y="40"/>
                      <a:pt x="34" y="39"/>
                      <a:pt x="3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Freeform 28">
                <a:extLst>
                  <a:ext uri="{FF2B5EF4-FFF2-40B4-BE49-F238E27FC236}">
                    <a16:creationId xmlns:a16="http://schemas.microsoft.com/office/drawing/2014/main" id="{022B5EFD-A789-4CC5-AA82-EEE700497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8863" y="-1546226"/>
                <a:ext cx="333375" cy="333375"/>
              </a:xfrm>
              <a:custGeom>
                <a:avLst/>
                <a:gdLst>
                  <a:gd name="T0" fmla="*/ 22 w 43"/>
                  <a:gd name="T1" fmla="*/ 43 h 43"/>
                  <a:gd name="T2" fmla="*/ 1 w 43"/>
                  <a:gd name="T3" fmla="*/ 21 h 43"/>
                  <a:gd name="T4" fmla="*/ 22 w 43"/>
                  <a:gd name="T5" fmla="*/ 0 h 43"/>
                  <a:gd name="T6" fmla="*/ 43 w 43"/>
                  <a:gd name="T7" fmla="*/ 22 h 43"/>
                  <a:gd name="T8" fmla="*/ 22 w 43"/>
                  <a:gd name="T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10" y="43"/>
                      <a:pt x="0" y="33"/>
                      <a:pt x="1" y="21"/>
                    </a:cubicBezTo>
                    <a:cubicBezTo>
                      <a:pt x="1" y="10"/>
                      <a:pt x="10" y="0"/>
                      <a:pt x="22" y="0"/>
                    </a:cubicBezTo>
                    <a:cubicBezTo>
                      <a:pt x="34" y="0"/>
                      <a:pt x="43" y="10"/>
                      <a:pt x="43" y="22"/>
                    </a:cubicBezTo>
                    <a:cubicBezTo>
                      <a:pt x="43" y="33"/>
                      <a:pt x="34" y="43"/>
                      <a:pt x="22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Freeform 29">
                <a:extLst>
                  <a:ext uri="{FF2B5EF4-FFF2-40B4-BE49-F238E27FC236}">
                    <a16:creationId xmlns:a16="http://schemas.microsoft.com/office/drawing/2014/main" id="{207BAD20-C33F-466B-BFFC-5A8D35946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3" y="-1516063"/>
                <a:ext cx="303212" cy="303213"/>
              </a:xfrm>
              <a:custGeom>
                <a:avLst/>
                <a:gdLst>
                  <a:gd name="T0" fmla="*/ 19 w 39"/>
                  <a:gd name="T1" fmla="*/ 0 h 39"/>
                  <a:gd name="T2" fmla="*/ 39 w 39"/>
                  <a:gd name="T3" fmla="*/ 19 h 39"/>
                  <a:gd name="T4" fmla="*/ 19 w 39"/>
                  <a:gd name="T5" fmla="*/ 39 h 39"/>
                  <a:gd name="T6" fmla="*/ 0 w 39"/>
                  <a:gd name="T7" fmla="*/ 19 h 39"/>
                  <a:gd name="T8" fmla="*/ 19 w 39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19" y="0"/>
                    </a:moveTo>
                    <a:cubicBezTo>
                      <a:pt x="30" y="0"/>
                      <a:pt x="39" y="9"/>
                      <a:pt x="39" y="19"/>
                    </a:cubicBezTo>
                    <a:cubicBezTo>
                      <a:pt x="39" y="30"/>
                      <a:pt x="30" y="39"/>
                      <a:pt x="19" y="39"/>
                    </a:cubicBezTo>
                    <a:cubicBezTo>
                      <a:pt x="8" y="39"/>
                      <a:pt x="0" y="30"/>
                      <a:pt x="0" y="19"/>
                    </a:cubicBezTo>
                    <a:cubicBezTo>
                      <a:pt x="0" y="9"/>
                      <a:pt x="9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Freeform 30">
                <a:extLst>
                  <a:ext uri="{FF2B5EF4-FFF2-40B4-BE49-F238E27FC236}">
                    <a16:creationId xmlns:a16="http://schemas.microsoft.com/office/drawing/2014/main" id="{231508A5-B8EC-4815-AC0B-E997EFF5A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513" y="-1390651"/>
                <a:ext cx="255587" cy="255588"/>
              </a:xfrm>
              <a:custGeom>
                <a:avLst/>
                <a:gdLst>
                  <a:gd name="T0" fmla="*/ 0 w 33"/>
                  <a:gd name="T1" fmla="*/ 16 h 33"/>
                  <a:gd name="T2" fmla="*/ 16 w 33"/>
                  <a:gd name="T3" fmla="*/ 0 h 33"/>
                  <a:gd name="T4" fmla="*/ 33 w 33"/>
                  <a:gd name="T5" fmla="*/ 16 h 33"/>
                  <a:gd name="T6" fmla="*/ 16 w 33"/>
                  <a:gd name="T7" fmla="*/ 33 h 33"/>
                  <a:gd name="T8" fmla="*/ 0 w 33"/>
                  <a:gd name="T9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3">
                    <a:moveTo>
                      <a:pt x="0" y="16"/>
                    </a:move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3" y="7"/>
                      <a:pt x="33" y="16"/>
                    </a:cubicBezTo>
                    <a:cubicBezTo>
                      <a:pt x="32" y="25"/>
                      <a:pt x="25" y="33"/>
                      <a:pt x="16" y="33"/>
                    </a:cubicBezTo>
                    <a:cubicBezTo>
                      <a:pt x="7" y="33"/>
                      <a:pt x="0" y="25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1" name="Pfeil: nach rechts 69">
              <a:extLst>
                <a:ext uri="{FF2B5EF4-FFF2-40B4-BE49-F238E27FC236}">
                  <a16:creationId xmlns:a16="http://schemas.microsoft.com/office/drawing/2014/main" id="{D6117F6D-8AEC-4C70-BA6C-FD010C43AE36}"/>
                </a:ext>
              </a:extLst>
            </p:cNvPr>
            <p:cNvSpPr/>
            <p:nvPr/>
          </p:nvSpPr>
          <p:spPr>
            <a:xfrm rot="10800000">
              <a:off x="6709561" y="3491853"/>
              <a:ext cx="795747" cy="131858"/>
            </a:xfrm>
            <a:prstGeom prst="rightArrow">
              <a:avLst>
                <a:gd name="adj1" fmla="val 54815"/>
                <a:gd name="adj2" fmla="val 49574"/>
              </a:avLst>
            </a:prstGeom>
            <a:noFill/>
            <a:ln w="12700" cap="flat" cmpd="sng" algn="ctr">
              <a:solidFill>
                <a:srgbClr val="FFBA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73CF4DF8-A5FF-44CF-A410-9F17EFFFBAD6}"/>
                </a:ext>
              </a:extLst>
            </p:cNvPr>
            <p:cNvSpPr txBox="1"/>
            <p:nvPr/>
          </p:nvSpPr>
          <p:spPr>
            <a:xfrm>
              <a:off x="4339564" y="4546804"/>
              <a:ext cx="11746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r">
                <a:defRPr sz="1000" b="1" spc="40">
                  <a:solidFill>
                    <a:schemeClr val="accent6"/>
                  </a:solid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40" normalizeH="0" baseline="0" noProof="0" dirty="0">
                  <a:ln>
                    <a:noFill/>
                  </a:ln>
                  <a:solidFill>
                    <a:srgbClr val="969696"/>
                  </a:solidFill>
                  <a:effectLst/>
                  <a:uLnTx/>
                  <a:uFillTx/>
                </a:rPr>
                <a:t>CONTRACT FOR COLLECTION</a:t>
              </a:r>
            </a:p>
          </p:txBody>
        </p:sp>
        <p:sp>
          <p:nvSpPr>
            <p:cNvPr id="93" name="Pfeil: nach rechts 6">
              <a:extLst>
                <a:ext uri="{FF2B5EF4-FFF2-40B4-BE49-F238E27FC236}">
                  <a16:creationId xmlns:a16="http://schemas.microsoft.com/office/drawing/2014/main" id="{2948A224-F748-49F1-9C80-1068673DD81A}"/>
                </a:ext>
              </a:extLst>
            </p:cNvPr>
            <p:cNvSpPr/>
            <p:nvPr/>
          </p:nvSpPr>
          <p:spPr>
            <a:xfrm rot="5400000">
              <a:off x="5224417" y="4730774"/>
              <a:ext cx="625819" cy="131858"/>
            </a:xfrm>
            <a:prstGeom prst="rightArrow">
              <a:avLst>
                <a:gd name="adj1" fmla="val 54815"/>
                <a:gd name="adj2" fmla="val 49574"/>
              </a:avLst>
            </a:prstGeom>
            <a:noFill/>
            <a:ln w="12700" cap="flat" cmpd="sng" algn="ctr">
              <a:solidFill>
                <a:srgbClr val="96969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6B721953-972F-4640-B0F6-0415D16E0D47}"/>
                </a:ext>
              </a:extLst>
            </p:cNvPr>
            <p:cNvSpPr txBox="1"/>
            <p:nvPr/>
          </p:nvSpPr>
          <p:spPr>
            <a:xfrm>
              <a:off x="8402133" y="3207104"/>
              <a:ext cx="1207533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b="1" spc="100">
                  <a:solidFill>
                    <a:schemeClr val="bg2"/>
                  </a:solidFill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rPr>
                <a:t>SORTING AND</a:t>
              </a:r>
              <a:br>
                <a:rPr kumimoji="0" lang="en-US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rPr>
              </a:br>
              <a:r>
                <a:rPr kumimoji="0" lang="en-US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rPr>
                <a:t>RECYCLING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C1433371-74F1-45C6-A16E-B156B1CB90D7}"/>
                </a:ext>
              </a:extLst>
            </p:cNvPr>
            <p:cNvSpPr txBox="1"/>
            <p:nvPr/>
          </p:nvSpPr>
          <p:spPr>
            <a:xfrm>
              <a:off x="4641030" y="1507724"/>
              <a:ext cx="2101205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8996A0"/>
                  </a:solidFill>
                  <a:effectLst/>
                  <a:uLnTx/>
                  <a:uFillTx/>
                </a:rPr>
                <a:t>PRODUCERS</a:t>
              </a:r>
            </a:p>
          </p:txBody>
        </p:sp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C525A636-369B-4806-BB38-09F98BF2CEB9}"/>
                </a:ext>
              </a:extLst>
            </p:cNvPr>
            <p:cNvSpPr txBox="1"/>
            <p:nvPr/>
          </p:nvSpPr>
          <p:spPr>
            <a:xfrm>
              <a:off x="1210733" y="3140365"/>
              <a:ext cx="171823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b="1" spc="100">
                  <a:solidFill>
                    <a:schemeClr val="bg2"/>
                  </a:solid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8996A0"/>
                  </a:solidFill>
                  <a:effectLst/>
                  <a:uLnTx/>
                  <a:uFillTx/>
                </a:rPr>
                <a:t>CONSUMER/</a:t>
              </a:r>
              <a:br>
                <a:rPr kumimoji="0" lang="en-US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8996A0"/>
                  </a:solidFill>
                  <a:effectLst/>
                  <a:uLnTx/>
                  <a:uFillTx/>
                </a:rPr>
              </a:br>
              <a:r>
                <a:rPr kumimoji="0" lang="en-US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8996A0"/>
                  </a:solidFill>
                  <a:effectLst/>
                  <a:uLnTx/>
                  <a:uFillTx/>
                </a:rPr>
                <a:t>PROFESSIONAL USERS</a:t>
              </a:r>
            </a:p>
          </p:txBody>
        </p:sp>
        <p:sp>
          <p:nvSpPr>
            <p:cNvPr id="97" name="TextBox 7">
              <a:extLst>
                <a:ext uri="{FF2B5EF4-FFF2-40B4-BE49-F238E27FC236}">
                  <a16:creationId xmlns:a16="http://schemas.microsoft.com/office/drawing/2014/main" id="{28F1AD77-4AD4-45BD-872A-02A90211CED0}"/>
                </a:ext>
              </a:extLst>
            </p:cNvPr>
            <p:cNvSpPr txBox="1"/>
            <p:nvPr/>
          </p:nvSpPr>
          <p:spPr>
            <a:xfrm>
              <a:off x="3206787" y="4520513"/>
              <a:ext cx="10865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b="1" spc="100">
                  <a:solidFill>
                    <a:schemeClr val="bg2"/>
                  </a:solidFill>
                </a:defRPr>
              </a:lvl1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8996A0"/>
                  </a:solidFill>
                  <a:effectLst/>
                  <a:uLnTx/>
                  <a:uFillTx/>
                </a:rPr>
                <a:t>RETURN OF </a:t>
              </a:r>
              <a:br>
                <a:rPr kumimoji="0" lang="en-US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8996A0"/>
                  </a:solidFill>
                  <a:effectLst/>
                  <a:uLnTx/>
                  <a:uFillTx/>
                </a:rPr>
              </a:br>
              <a:r>
                <a:rPr kumimoji="0" lang="en-US" sz="1600" b="1" i="0" u="none" strike="noStrike" kern="0" cap="none" spc="40" normalizeH="0" baseline="0" noProof="0" dirty="0">
                  <a:ln>
                    <a:noFill/>
                  </a:ln>
                  <a:solidFill>
                    <a:srgbClr val="8996A0"/>
                  </a:solidFill>
                  <a:effectLst/>
                  <a:uLnTx/>
                  <a:uFillTx/>
                </a:rPr>
                <a:t>WASTE </a:t>
              </a:r>
              <a:endParaRPr kumimoji="0" lang="en-US" sz="1100" b="1" i="0" u="none" strike="noStrike" kern="0" cap="none" spc="40" normalizeH="0" baseline="0" noProof="0" dirty="0">
                <a:ln>
                  <a:noFill/>
                </a:ln>
                <a:solidFill>
                  <a:srgbClr val="8996A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TextBox 38">
              <a:extLst>
                <a:ext uri="{FF2B5EF4-FFF2-40B4-BE49-F238E27FC236}">
                  <a16:creationId xmlns:a16="http://schemas.microsoft.com/office/drawing/2014/main" id="{D468CF30-B991-48DF-9C76-6BC318C0B6E6}"/>
                </a:ext>
              </a:extLst>
            </p:cNvPr>
            <p:cNvSpPr txBox="1"/>
            <p:nvPr/>
          </p:nvSpPr>
          <p:spPr>
            <a:xfrm>
              <a:off x="4711753" y="5667609"/>
              <a:ext cx="1792702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b="1" spc="100">
                  <a:solidFill>
                    <a:schemeClr val="bg2"/>
                  </a:solidFill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40" normalizeH="0" baseline="0" noProof="0" dirty="0">
                  <a:ln>
                    <a:noFill/>
                  </a:ln>
                  <a:solidFill>
                    <a:srgbClr val="FFBA00"/>
                  </a:solidFill>
                  <a:effectLst/>
                  <a:uLnTx/>
                  <a:uFillTx/>
                </a:rPr>
                <a:t>COLLECTION </a:t>
              </a: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4599F5E6-EE98-413D-AEA7-ABF03875E111}"/>
              </a:ext>
            </a:extLst>
          </p:cNvPr>
          <p:cNvSpPr txBox="1"/>
          <p:nvPr/>
        </p:nvSpPr>
        <p:spPr>
          <a:xfrm>
            <a:off x="9125972" y="6095783"/>
            <a:ext cx="2881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LANDBELL GROUP</a:t>
            </a:r>
            <a:endParaRPr lang="en-GB" dirty="0"/>
          </a:p>
        </p:txBody>
      </p:sp>
      <p:sp>
        <p:nvSpPr>
          <p:cNvPr id="119" name="Slide Number Placeholder 12">
            <a:extLst>
              <a:ext uri="{FF2B5EF4-FFF2-40B4-BE49-F238E27FC236}">
                <a16:creationId xmlns:a16="http://schemas.microsoft.com/office/drawing/2014/main" id="{54F7D34A-C06B-4D14-8414-5C250CC4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8252"/>
            <a:ext cx="2743200" cy="365125"/>
          </a:xfrm>
        </p:spPr>
        <p:txBody>
          <a:bodyPr/>
          <a:lstStyle/>
          <a:p>
            <a:fld id="{59D58F38-1AA2-4D85-8211-AEE8D68598C0}" type="slidenum">
              <a:rPr lang="x-none" smtClean="0"/>
              <a:t>6</a:t>
            </a:fld>
            <a:endParaRPr lang="x-none" dirty="0"/>
          </a:p>
        </p:txBody>
      </p:sp>
      <p:sp>
        <p:nvSpPr>
          <p:cNvPr id="120" name="Datumsplatzhalter 3">
            <a:extLst>
              <a:ext uri="{FF2B5EF4-FFF2-40B4-BE49-F238E27FC236}">
                <a16:creationId xmlns:a16="http://schemas.microsoft.com/office/drawing/2014/main" id="{24CC3F90-F592-4229-914F-76EC9F6E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513" y="6572798"/>
            <a:ext cx="2743200" cy="365125"/>
          </a:xfrm>
        </p:spPr>
        <p:txBody>
          <a:bodyPr/>
          <a:lstStyle/>
          <a:p>
            <a:fld id="{E5738245-F177-4981-8E2D-CE12C4928A45}" type="datetime4">
              <a:rPr lang="en-GB" smtClean="0"/>
              <a:t>20 March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0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63A605-C6C2-9746-8C83-56754D3109FC}"/>
              </a:ext>
            </a:extLst>
          </p:cNvPr>
          <p:cNvSpPr/>
          <p:nvPr/>
        </p:nvSpPr>
        <p:spPr>
          <a:xfrm>
            <a:off x="0" y="5600701"/>
            <a:ext cx="12192000" cy="2000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C5E59D-DB68-424A-ABF8-603E2285B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/>
              <a:t>Territory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18CA21-3F18-714E-B1FE-5ABC025995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16877"/>
            <a:ext cx="10918825" cy="4651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territory where the EPR initiative must be taken into consideration in order to design a practical solutions. </a:t>
            </a:r>
          </a:p>
          <a:p>
            <a:endParaRPr lang="en-US" sz="2000" dirty="0"/>
          </a:p>
          <a:p>
            <a:pPr marL="701675" lvl="2" indent="-342900"/>
            <a:r>
              <a:rPr lang="en-US" dirty="0"/>
              <a:t>Is EPR to be deployed at </a:t>
            </a:r>
            <a:r>
              <a:rPr lang="en-US" b="1" dirty="0"/>
              <a:t>national</a:t>
            </a:r>
            <a:r>
              <a:rPr lang="en-US" dirty="0"/>
              <a:t> level? </a:t>
            </a:r>
            <a:r>
              <a:rPr lang="en-US" b="1" dirty="0"/>
              <a:t>Local</a:t>
            </a:r>
            <a:r>
              <a:rPr lang="en-US" dirty="0"/>
              <a:t> level? </a:t>
            </a:r>
            <a:r>
              <a:rPr lang="en-US" b="1" dirty="0"/>
              <a:t>Regional</a:t>
            </a:r>
            <a:r>
              <a:rPr lang="en-US" dirty="0"/>
              <a:t> level?</a:t>
            </a:r>
          </a:p>
          <a:p>
            <a:pPr marL="701675" lvl="2" indent="-342900"/>
            <a:endParaRPr lang="en-US" dirty="0"/>
          </a:p>
          <a:p>
            <a:pPr marL="701675" lvl="2" indent="-342900"/>
            <a:r>
              <a:rPr lang="en-US" dirty="0"/>
              <a:t>What are the </a:t>
            </a:r>
            <a:r>
              <a:rPr lang="en-US" b="1" dirty="0"/>
              <a:t>characteristics of the territory</a:t>
            </a:r>
            <a:r>
              <a:rPr lang="en-US" dirty="0"/>
              <a:t>?</a:t>
            </a:r>
          </a:p>
          <a:p>
            <a:pPr marL="1158875" lvl="3" indent="-342900"/>
            <a:r>
              <a:rPr lang="en-US" dirty="0"/>
              <a:t>Geography, demography, economy, infrastructures available…</a:t>
            </a:r>
          </a:p>
          <a:p>
            <a:pPr marL="2400300" lvl="4" indent="-342900"/>
            <a:endParaRPr lang="en-US" sz="2000" dirty="0"/>
          </a:p>
          <a:p>
            <a:pPr marL="701675" lvl="2" indent="-342900"/>
            <a:r>
              <a:rPr lang="en-US" dirty="0"/>
              <a:t>What </a:t>
            </a:r>
            <a:r>
              <a:rPr lang="en-US" b="1" dirty="0"/>
              <a:t>particular challenges </a:t>
            </a:r>
            <a:r>
              <a:rPr lang="en-US" dirty="0"/>
              <a:t>are to be considered?</a:t>
            </a:r>
          </a:p>
          <a:p>
            <a:pPr marL="701675" lvl="2" indent="-342900"/>
            <a:endParaRPr lang="en-US" dirty="0"/>
          </a:p>
          <a:p>
            <a:pPr lvl="6"/>
            <a:r>
              <a:rPr lang="en-US" sz="2800" b="1" dirty="0"/>
              <a:t>EPR is not « one size fits all »!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4823D-ADCF-B94A-92C3-0870E052096F}"/>
              </a:ext>
            </a:extLst>
          </p:cNvPr>
          <p:cNvSpPr txBox="1"/>
          <p:nvPr/>
        </p:nvSpPr>
        <p:spPr>
          <a:xfrm>
            <a:off x="528638" y="5700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7CFBA69B-CFA9-47E3-8417-3371A7E4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8252"/>
            <a:ext cx="2743200" cy="365125"/>
          </a:xfrm>
        </p:spPr>
        <p:txBody>
          <a:bodyPr/>
          <a:lstStyle/>
          <a:p>
            <a:fld id="{59D58F38-1AA2-4D85-8211-AEE8D68598C0}" type="slidenum">
              <a:rPr lang="x-none" smtClean="0"/>
              <a:t>7</a:t>
            </a:fld>
            <a:endParaRPr lang="x-non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D3C68DB2-C21A-487A-92C1-D68FFEAA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513" y="6572798"/>
            <a:ext cx="2743200" cy="365125"/>
          </a:xfrm>
        </p:spPr>
        <p:txBody>
          <a:bodyPr/>
          <a:lstStyle/>
          <a:p>
            <a:fld id="{4147B28C-1265-440F-876C-22DF163BD82D}" type="datetime4">
              <a:rPr lang="en-GB" smtClean="0"/>
              <a:t>20 March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15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3754729-F353-4988-8FFF-E096E2D7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/>
              <a:t>experiences from the </a:t>
            </a:r>
            <a:r>
              <a:rPr lang="en-GB" sz="6000" dirty="0" err="1"/>
              <a:t>german</a:t>
            </a:r>
            <a:r>
              <a:rPr lang="en-GB" sz="6000" dirty="0"/>
              <a:t> </a:t>
            </a:r>
            <a:r>
              <a:rPr lang="en-GB" sz="6000" dirty="0" err="1"/>
              <a:t>epr</a:t>
            </a:r>
            <a:r>
              <a:rPr lang="en-GB" sz="6000" dirty="0"/>
              <a:t> packaging system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162B73F-E242-4EC4-9AFD-5496A73F3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66A4EF-983B-48B2-BA1E-AFC235614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2F97-83A7-442D-82C7-BAA8C3B6820E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68AD1F23-3441-4CB3-88DD-40DA735A41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07342" y="69790"/>
            <a:ext cx="1536532" cy="1005730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A24CF81D-C6FE-4B8C-B240-AB217ADBB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6513" y="6572798"/>
            <a:ext cx="2743200" cy="365125"/>
          </a:xfrm>
        </p:spPr>
        <p:txBody>
          <a:bodyPr/>
          <a:lstStyle/>
          <a:p>
            <a:fld id="{4147B28C-1265-440F-876C-22DF163BD82D}" type="datetime4">
              <a:rPr lang="en-GB" smtClean="0"/>
              <a:t>20 March 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77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0AD1E9-8CAB-4C9D-9061-CDA30B8B5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The German EPR System 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6A7B86-A2DF-4B9D-A646-F83E0E68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B28C-1265-440F-876C-22DF163BD82D}" type="datetime4">
              <a:rPr lang="en-GB" smtClean="0"/>
              <a:t>20 March 2023</a:t>
            </a:fld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863172F-4E42-4AFB-AB14-F7E7572C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2F97-83A7-442D-82C7-BAA8C3B6820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5CB4DD8B-F1C6-46FE-831F-D8603FBCB705}"/>
              </a:ext>
            </a:extLst>
          </p:cNvPr>
          <p:cNvSpPr/>
          <p:nvPr/>
        </p:nvSpPr>
        <p:spPr>
          <a:xfrm>
            <a:off x="613764" y="2652207"/>
            <a:ext cx="2091990" cy="127586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6FD650A-8553-4426-8841-084417113A4A}"/>
              </a:ext>
            </a:extLst>
          </p:cNvPr>
          <p:cNvSpPr txBox="1"/>
          <p:nvPr/>
        </p:nvSpPr>
        <p:spPr>
          <a:xfrm>
            <a:off x="659718" y="2833257"/>
            <a:ext cx="2020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Producer</a:t>
            </a:r>
          </a:p>
          <a:p>
            <a:r>
              <a:rPr lang="en-US" sz="1400" dirty="0"/>
              <a:t>Participation in the EPR scheme or take-back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37A6AF8-11E1-4811-903B-1E8467DEF65A}"/>
              </a:ext>
            </a:extLst>
          </p:cNvPr>
          <p:cNvSpPr txBox="1"/>
          <p:nvPr/>
        </p:nvSpPr>
        <p:spPr>
          <a:xfrm>
            <a:off x="659718" y="4073298"/>
            <a:ext cx="3226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Financial </a:t>
            </a:r>
            <a:r>
              <a:rPr lang="en-US" sz="1600" dirty="0"/>
              <a:t>responsibility</a:t>
            </a:r>
          </a:p>
          <a:p>
            <a:r>
              <a:rPr lang="en-US" sz="1600" dirty="0"/>
              <a:t>(100 %)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83B6BB6D-C538-4E83-BCBB-E6C111F3F66C}"/>
              </a:ext>
            </a:extLst>
          </p:cNvPr>
          <p:cNvSpPr/>
          <p:nvPr/>
        </p:nvSpPr>
        <p:spPr>
          <a:xfrm>
            <a:off x="5019356" y="2378428"/>
            <a:ext cx="2007756" cy="9152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7CAA7E3-CCB8-4C37-86CD-D85FF5E54E06}"/>
              </a:ext>
            </a:extLst>
          </p:cNvPr>
          <p:cNvSpPr txBox="1"/>
          <p:nvPr/>
        </p:nvSpPr>
        <p:spPr>
          <a:xfrm>
            <a:off x="659718" y="4604101"/>
            <a:ext cx="1824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Shareholding</a:t>
            </a:r>
            <a:endParaRPr lang="en-GB" sz="14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3023090-C8EB-4429-A2E4-E74A491813B1}"/>
              </a:ext>
            </a:extLst>
          </p:cNvPr>
          <p:cNvSpPr txBox="1"/>
          <p:nvPr/>
        </p:nvSpPr>
        <p:spPr>
          <a:xfrm>
            <a:off x="5102335" y="2433546"/>
            <a:ext cx="183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System operator 1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E9DA59E7-8D11-4415-A569-6C919D945594}"/>
              </a:ext>
            </a:extLst>
          </p:cNvPr>
          <p:cNvSpPr/>
          <p:nvPr/>
        </p:nvSpPr>
        <p:spPr>
          <a:xfrm>
            <a:off x="9356579" y="3223367"/>
            <a:ext cx="2050541" cy="97289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426DE512-FE1D-454C-84D3-375C6FF56C2A}"/>
              </a:ext>
            </a:extLst>
          </p:cNvPr>
          <p:cNvSpPr txBox="1"/>
          <p:nvPr/>
        </p:nvSpPr>
        <p:spPr>
          <a:xfrm>
            <a:off x="9356579" y="3405141"/>
            <a:ext cx="209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Waste disposal service provider</a:t>
            </a:r>
          </a:p>
        </p:txBody>
      </p:sp>
      <p:sp>
        <p:nvSpPr>
          <p:cNvPr id="11" name="Pfeil: nach links und rechts 10">
            <a:extLst>
              <a:ext uri="{FF2B5EF4-FFF2-40B4-BE49-F238E27FC236}">
                <a16:creationId xmlns:a16="http://schemas.microsoft.com/office/drawing/2014/main" id="{8A1B0707-CDC3-4EE1-BBC6-3574DE2144B1}"/>
              </a:ext>
            </a:extLst>
          </p:cNvPr>
          <p:cNvSpPr/>
          <p:nvPr/>
        </p:nvSpPr>
        <p:spPr>
          <a:xfrm>
            <a:off x="7361731" y="3320134"/>
            <a:ext cx="1752453" cy="785725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182E296-525B-42F7-A499-08E04D2D69EC}"/>
              </a:ext>
            </a:extLst>
          </p:cNvPr>
          <p:cNvSpPr txBox="1"/>
          <p:nvPr/>
        </p:nvSpPr>
        <p:spPr>
          <a:xfrm>
            <a:off x="7680485" y="3540536"/>
            <a:ext cx="1275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Competition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3A6DFE8-20B6-4CE5-A373-D2D73F3499D1}"/>
              </a:ext>
            </a:extLst>
          </p:cNvPr>
          <p:cNvSpPr txBox="1"/>
          <p:nvPr/>
        </p:nvSpPr>
        <p:spPr>
          <a:xfrm>
            <a:off x="4986039" y="1810621"/>
            <a:ext cx="628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system operators  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ED32C594-553F-4E83-9C5E-7073A6253560}"/>
              </a:ext>
            </a:extLst>
          </p:cNvPr>
          <p:cNvSpPr/>
          <p:nvPr/>
        </p:nvSpPr>
        <p:spPr>
          <a:xfrm>
            <a:off x="5019356" y="3451741"/>
            <a:ext cx="2007756" cy="9152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7780CB57-9FC7-4E95-9BAE-927ED497203C}"/>
              </a:ext>
            </a:extLst>
          </p:cNvPr>
          <p:cNvSpPr txBox="1"/>
          <p:nvPr/>
        </p:nvSpPr>
        <p:spPr>
          <a:xfrm>
            <a:off x="5102335" y="3506859"/>
            <a:ext cx="183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System operator 2</a:t>
            </a:r>
          </a:p>
        </p:txBody>
      </p:sp>
      <p:sp>
        <p:nvSpPr>
          <p:cNvPr id="54" name="Rechteck: abgerundete Ecken 53">
            <a:extLst>
              <a:ext uri="{FF2B5EF4-FFF2-40B4-BE49-F238E27FC236}">
                <a16:creationId xmlns:a16="http://schemas.microsoft.com/office/drawing/2014/main" id="{4854B705-AE50-4C15-ADEA-C8618D540B65}"/>
              </a:ext>
            </a:extLst>
          </p:cNvPr>
          <p:cNvSpPr/>
          <p:nvPr/>
        </p:nvSpPr>
        <p:spPr>
          <a:xfrm>
            <a:off x="5019356" y="4510105"/>
            <a:ext cx="2007756" cy="91522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422959AC-7963-47CE-912E-BE61ADA679DA}"/>
              </a:ext>
            </a:extLst>
          </p:cNvPr>
          <p:cNvSpPr txBox="1"/>
          <p:nvPr/>
        </p:nvSpPr>
        <p:spPr>
          <a:xfrm>
            <a:off x="5102335" y="4565223"/>
            <a:ext cx="1832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System operator n</a:t>
            </a:r>
          </a:p>
        </p:txBody>
      </p:sp>
      <p:sp>
        <p:nvSpPr>
          <p:cNvPr id="58" name="Pfeil: nach links und rechts 57">
            <a:extLst>
              <a:ext uri="{FF2B5EF4-FFF2-40B4-BE49-F238E27FC236}">
                <a16:creationId xmlns:a16="http://schemas.microsoft.com/office/drawing/2014/main" id="{267D1371-F26B-4279-9352-74EC93269712}"/>
              </a:ext>
            </a:extLst>
          </p:cNvPr>
          <p:cNvSpPr/>
          <p:nvPr/>
        </p:nvSpPr>
        <p:spPr>
          <a:xfrm>
            <a:off x="2948149" y="3350399"/>
            <a:ext cx="1752453" cy="785725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9E919970-3346-4BE9-A45E-E6D22A043877}"/>
              </a:ext>
            </a:extLst>
          </p:cNvPr>
          <p:cNvSpPr txBox="1"/>
          <p:nvPr/>
        </p:nvSpPr>
        <p:spPr>
          <a:xfrm>
            <a:off x="3266903" y="3570801"/>
            <a:ext cx="1275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Competition</a:t>
            </a:r>
          </a:p>
        </p:txBody>
      </p:sp>
      <p:pic>
        <p:nvPicPr>
          <p:cNvPr id="62" name="Picture 5">
            <a:extLst>
              <a:ext uri="{FF2B5EF4-FFF2-40B4-BE49-F238E27FC236}">
                <a16:creationId xmlns:a16="http://schemas.microsoft.com/office/drawing/2014/main" id="{DC980103-831E-47D2-8650-0CA561F8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07342" y="69790"/>
            <a:ext cx="1536532" cy="10057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F9157EE-9A64-4E8C-A429-2E0B9E5E7B1B}"/>
              </a:ext>
            </a:extLst>
          </p:cNvPr>
          <p:cNvSpPr txBox="1"/>
          <p:nvPr/>
        </p:nvSpPr>
        <p:spPr>
          <a:xfrm>
            <a:off x="9602609" y="6022863"/>
            <a:ext cx="2315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bg2">
                    <a:lumMod val="50000"/>
                  </a:schemeClr>
                </a:solidFill>
              </a:rPr>
              <a:t>source: EPR MENA </a:t>
            </a:r>
            <a:r>
              <a:rPr lang="de-DE" sz="1400" dirty="0" err="1">
                <a:solidFill>
                  <a:schemeClr val="bg2">
                    <a:lumMod val="50000"/>
                  </a:schemeClr>
                </a:solidFill>
              </a:rPr>
              <a:t>Broschure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55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6a56da4-9428-4af5-a607-530768530089&quot;,&quot;TimeStamp&quot;:&quot;2020-04-16T16:57:09.2716462+02:00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76a56da4-9428-4af5-a607-530768530089&quot;,&quot;TimeStamp&quot;:&quot;2020-04-16T16:57:09.2716462+02:00&quot;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ICROSOFT_TRANSLATOR_CLM_SLIDEINFO" val="{&quot;Guid&quot;:&quot;b78c28a4-0de1-473c-bd61-e3fcc0b9bb26&quot;,&quot;TimeStamp&quot;:&quot;2020-04-16T16:57:09.22366+02:00&quot;}"/>
</p:tagLst>
</file>

<file path=ppt/theme/theme1.xml><?xml version="1.0" encoding="utf-8"?>
<a:theme xmlns:a="http://schemas.openxmlformats.org/drawingml/2006/main" name="Office">
  <a:themeElements>
    <a:clrScheme name="Benutzerdefiniert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7F7F"/>
      </a:accent1>
      <a:accent2>
        <a:srgbClr val="FFBA00"/>
      </a:accent2>
      <a:accent3>
        <a:srgbClr val="A5A5A5"/>
      </a:accent3>
      <a:accent4>
        <a:srgbClr val="7F7F7F"/>
      </a:accent4>
      <a:accent5>
        <a:srgbClr val="BFBFBF"/>
      </a:accent5>
      <a:accent6>
        <a:srgbClr val="6F3B55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59598D13D524AA09A3B1956B398FD" ma:contentTypeVersion="17" ma:contentTypeDescription="Create a new document." ma:contentTypeScope="" ma:versionID="2ae10589a7da0ae26bfdd50ca2d4bdee">
  <xsd:schema xmlns:xsd="http://www.w3.org/2001/XMLSchema" xmlns:xs="http://www.w3.org/2001/XMLSchema" xmlns:p="http://schemas.microsoft.com/office/2006/metadata/properties" xmlns:ns2="aa4b8703-60bd-4fd0-9780-08bc352c367b" xmlns:ns3="7297ce75-ce60-4ac1-a922-e7b659755213" targetNamespace="http://schemas.microsoft.com/office/2006/metadata/properties" ma:root="true" ma:fieldsID="daa658bd30ca4acc0495c3483e4e9674" ns2:_="" ns3:_="">
    <xsd:import namespace="aa4b8703-60bd-4fd0-9780-08bc352c367b"/>
    <xsd:import namespace="7297ce75-ce60-4ac1-a922-e7b6597552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TaxKeywordTaxHTField" minOccurs="0"/>
                <xsd:element ref="ns3:TaxCatchAll" minOccurs="0"/>
                <xsd:element ref="ns2:Dokumentenart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b8703-60bd-4fd0-9780-08bc352c36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okumentenart" ma:index="23" nillable="true" ma:displayName="Dokumentenart" ma:internalName="Dokumentenart">
      <xsd:simpleType>
        <xsd:restriction base="dms:Text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7ce75-ce60-4ac1-a922-e7b65975521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bf78a933-b6a7-49e9-adfa-39b2779a2bb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8ec9a66a-1fcd-4800-a3c5-99bd8ae51526}" ma:internalName="TaxCatchAll" ma:showField="CatchAllData" ma:web="7297ce75-ce60-4ac1-a922-e7b6597552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97ce75-ce60-4ac1-a922-e7b659755213" xsi:nil="true"/>
    <TaxKeywordTaxHTField xmlns="7297ce75-ce60-4ac1-a922-e7b659755213">
      <Terms xmlns="http://schemas.microsoft.com/office/infopath/2007/PartnerControls"/>
    </TaxKeywordTaxHTField>
    <Dokumentenart xmlns="aa4b8703-60bd-4fd0-9780-08bc352c367b" xsi:nil="true"/>
    <SharedWithUsers xmlns="7297ce75-ce60-4ac1-a922-e7b659755213">
      <UserInfo>
        <DisplayName/>
        <AccountId xsi:nil="true"/>
        <AccountType/>
      </UserInfo>
    </SharedWithUsers>
    <MediaLengthInSeconds xmlns="aa4b8703-60bd-4fd0-9780-08bc352c367b" xsi:nil="true"/>
  </documentManagement>
</p:properties>
</file>

<file path=customXml/itemProps1.xml><?xml version="1.0" encoding="utf-8"?>
<ds:datastoreItem xmlns:ds="http://schemas.openxmlformats.org/officeDocument/2006/customXml" ds:itemID="{880CA274-6983-4E05-86D6-6A062CB843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b8703-60bd-4fd0-9780-08bc352c367b"/>
    <ds:schemaRef ds:uri="7297ce75-ce60-4ac1-a922-e7b65975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F7D3600-895A-4F7A-A062-908031A29E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72583A-1093-414B-A50B-B2E89D6E9289}">
  <ds:schemaRefs>
    <ds:schemaRef ds:uri="http://www.w3.org/XML/1998/namespace"/>
    <ds:schemaRef ds:uri="http://purl.org/dc/elements/1.1/"/>
    <ds:schemaRef ds:uri="aa4b8703-60bd-4fd0-9780-08bc352c367b"/>
    <ds:schemaRef ds:uri="http://purl.org/dc/dcmitype/"/>
    <ds:schemaRef ds:uri="http://schemas.microsoft.com/office/2006/documentManagement/types"/>
    <ds:schemaRef ds:uri="http://purl.org/dc/terms/"/>
    <ds:schemaRef ds:uri="7297ce75-ce60-4ac1-a922-e7b65975521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Microsoft Office PowerPoint</Application>
  <PresentationFormat>Breitbild</PresentationFormat>
  <Paragraphs>222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Arvo</vt:lpstr>
      <vt:lpstr>Calibri</vt:lpstr>
      <vt:lpstr>Calibri Light</vt:lpstr>
      <vt:lpstr>Oswald</vt:lpstr>
      <vt:lpstr>Wingdings</vt:lpstr>
      <vt:lpstr>Office</vt:lpstr>
      <vt:lpstr>GLOBAL BEST PRACTICES ON EPR</vt:lpstr>
      <vt:lpstr>Agenda</vt:lpstr>
      <vt:lpstr>PowerPoint-Präsentation</vt:lpstr>
      <vt:lpstr>Definition of Extended Producer Responsibility</vt:lpstr>
      <vt:lpstr>What is a PRO?</vt:lpstr>
      <vt:lpstr>PRO SETUP - BASIC FLOW AMONG STAKEHOLDERS</vt:lpstr>
      <vt:lpstr>Territory</vt:lpstr>
      <vt:lpstr>experiences from the german epr packaging system</vt:lpstr>
      <vt:lpstr>The German EPR System </vt:lpstr>
      <vt:lpstr>german packaging epr</vt:lpstr>
      <vt:lpstr>Extended Obligation for Beverage Packaging</vt:lpstr>
      <vt:lpstr>Duties for Notification for Producers</vt:lpstr>
      <vt:lpstr>Obligation of Data Reports (§ 10)</vt:lpstr>
      <vt:lpstr>Fines</vt:lpstr>
      <vt:lpstr>The French EPR System - CITEO</vt:lpstr>
      <vt:lpstr>europe epr program comparison </vt:lpstr>
      <vt:lpstr>Thank you for your attention!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BEST PRACTICES ON EPR</dc:title>
  <dc:creator>Beatrice Vanek</dc:creator>
  <cp:lastModifiedBy>Sebastian Frisch</cp:lastModifiedBy>
  <cp:revision>1</cp:revision>
  <dcterms:created xsi:type="dcterms:W3CDTF">2020-08-18T09:42:16Z</dcterms:created>
  <dcterms:modified xsi:type="dcterms:W3CDTF">2023-03-20T13:20:45Z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0x0101006D559598D13D524AA09A3B1956B398FD</vt:lpwstr>
  </property>
  <property fmtid="{D5CDD505-2E9C-101B-9397-08002B2CF9AE}" pid="4" name="Order">
    <vt:r8>940500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